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1" r:id="rId1"/>
  </p:sldMasterIdLst>
  <p:notesMasterIdLst>
    <p:notesMasterId r:id="rId14"/>
  </p:notesMasterIdLst>
  <p:sldIdLst>
    <p:sldId id="256" r:id="rId2"/>
    <p:sldId id="258" r:id="rId3"/>
    <p:sldId id="259" r:id="rId4"/>
    <p:sldId id="260" r:id="rId5"/>
    <p:sldId id="261" r:id="rId6"/>
    <p:sldId id="266" r:id="rId7"/>
    <p:sldId id="270" r:id="rId8"/>
    <p:sldId id="265" r:id="rId9"/>
    <p:sldId id="269" r:id="rId10"/>
    <p:sldId id="333" r:id="rId11"/>
    <p:sldId id="284" r:id="rId12"/>
    <p:sldId id="276"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ção Padrão" id="{825CF46E-FF33-4CEF-9AF6-0BB7374023DD}">
          <p14:sldIdLst>
            <p14:sldId id="256"/>
            <p14:sldId id="258"/>
            <p14:sldId id="259"/>
          </p14:sldIdLst>
        </p14:section>
        <p14:section name="Seção sem Título" id="{DBB73BC5-D852-4D59-9B08-67FB46446184}">
          <p14:sldIdLst>
            <p14:sldId id="260"/>
            <p14:sldId id="261"/>
            <p14:sldId id="266"/>
            <p14:sldId id="270"/>
            <p14:sldId id="265"/>
            <p14:sldId id="269"/>
            <p14:sldId id="333"/>
            <p14:sldId id="284"/>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34F652-7CB6-4164-AB03-9BE5788643FB}">
  <a:tblStyle styleId="{2F34F652-7CB6-4164-AB03-9BE5788643F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9BB8A67-CD72-479A-9A37-410561DC9A6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60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9ffe6f79c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79ffe6f79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90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79ffe6f79c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79ffe6f79c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79ffe6f79c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79ffe6f79c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ca05082306_3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ca05082306_3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9ffe6f79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9ffe6f79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9ffe6f79c_0_22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9ffe6f79c_0_22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9ffe6f79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79ffe6f79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ca05082306_3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ca05082306_3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ca05082306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ca05082306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79ffe6f79c_0_22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79ffe6f79c_0_22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9ffe6f79c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79ffe6f79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20000" y="882300"/>
            <a:ext cx="4616400" cy="1040700"/>
            <a:chOff x="720000" y="882300"/>
            <a:chExt cx="4616400" cy="1040700"/>
          </a:xfrm>
        </p:grpSpPr>
        <p:sp>
          <p:nvSpPr>
            <p:cNvPr id="11" name="Google Shape;11;p2"/>
            <p:cNvSpPr/>
            <p:nvPr/>
          </p:nvSpPr>
          <p:spPr>
            <a:xfrm>
              <a:off x="1021200" y="882300"/>
              <a:ext cx="4315200" cy="1040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742913" y="1228637"/>
              <a:ext cx="302200" cy="348027"/>
            </a:xfrm>
            <a:prstGeom prst="flowChartMerg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1281952" y="35100"/>
            <a:ext cx="5100000" cy="1887900"/>
          </a:xfrm>
          <a:prstGeom prst="rect">
            <a:avLst/>
          </a:prstGeom>
        </p:spPr>
        <p:txBody>
          <a:bodyPr spcFirstLastPara="1" wrap="square" lIns="91425" tIns="234000" rIns="91425" bIns="91425" anchor="b" anchorCtr="0">
            <a:noAutofit/>
          </a:bodyPr>
          <a:lstStyle>
            <a:lvl1pPr lvl="0" rtl="0">
              <a:spcBef>
                <a:spcPts val="0"/>
              </a:spcBef>
              <a:spcAft>
                <a:spcPts val="0"/>
              </a:spcAft>
              <a:buSzPts val="6000"/>
              <a:buNone/>
              <a:defRPr sz="6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4" name="Google Shape;14;p2"/>
          <p:cNvSpPr txBox="1">
            <a:spLocks noGrp="1"/>
          </p:cNvSpPr>
          <p:nvPr>
            <p:ph type="subTitle" idx="1"/>
          </p:nvPr>
        </p:nvSpPr>
        <p:spPr>
          <a:xfrm>
            <a:off x="1304695" y="1884900"/>
            <a:ext cx="37137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4">
  <p:cSld name="CUSTOM_18">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31"/>
          <p:cNvSpPr txBox="1">
            <a:spLocks noGrp="1"/>
          </p:cNvSpPr>
          <p:nvPr>
            <p:ph type="ctrTitle"/>
          </p:nvPr>
        </p:nvSpPr>
        <p:spPr>
          <a:xfrm flipH="1">
            <a:off x="4731475" y="1039250"/>
            <a:ext cx="3706500" cy="5553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98" name="Google Shape;198;p31"/>
          <p:cNvSpPr txBox="1">
            <a:spLocks noGrp="1"/>
          </p:cNvSpPr>
          <p:nvPr>
            <p:ph type="subTitle" idx="1"/>
          </p:nvPr>
        </p:nvSpPr>
        <p:spPr>
          <a:xfrm flipH="1">
            <a:off x="4731475" y="1584550"/>
            <a:ext cx="3706500" cy="25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rtl="0">
              <a:lnSpc>
                <a:spcPct val="100000"/>
              </a:lnSpc>
              <a:spcBef>
                <a:spcPts val="0"/>
              </a:spcBef>
              <a:spcAft>
                <a:spcPts val="0"/>
              </a:spcAft>
              <a:buClr>
                <a:schemeClr val="dk1"/>
              </a:buClr>
              <a:buSzPts val="1600"/>
              <a:buFont typeface="Nunito Light"/>
              <a:buChar char="○"/>
              <a:defRPr sz="1100">
                <a:solidFill>
                  <a:schemeClr val="dk1"/>
                </a:solidFill>
              </a:defRPr>
            </a:lvl2pPr>
            <a:lvl3pPr lvl="2" rtl="0">
              <a:lnSpc>
                <a:spcPct val="100000"/>
              </a:lnSpc>
              <a:spcBef>
                <a:spcPts val="0"/>
              </a:spcBef>
              <a:spcAft>
                <a:spcPts val="0"/>
              </a:spcAft>
              <a:buClr>
                <a:schemeClr val="dk1"/>
              </a:buClr>
              <a:buSzPts val="1500"/>
              <a:buFont typeface="Nunito Light"/>
              <a:buChar char="■"/>
              <a:defRPr sz="1100">
                <a:solidFill>
                  <a:schemeClr val="dk1"/>
                </a:solidFill>
              </a:defRPr>
            </a:lvl3pPr>
            <a:lvl4pPr lvl="3" rtl="0">
              <a:lnSpc>
                <a:spcPct val="100000"/>
              </a:lnSpc>
              <a:spcBef>
                <a:spcPts val="0"/>
              </a:spcBef>
              <a:spcAft>
                <a:spcPts val="0"/>
              </a:spcAft>
              <a:buClr>
                <a:schemeClr val="dk1"/>
              </a:buClr>
              <a:buSzPts val="1500"/>
              <a:buFont typeface="Nunito Light"/>
              <a:buChar char="●"/>
              <a:defRPr sz="1100">
                <a:solidFill>
                  <a:schemeClr val="dk1"/>
                </a:solidFill>
              </a:defRPr>
            </a:lvl4pPr>
            <a:lvl5pPr lvl="4" rtl="0">
              <a:lnSpc>
                <a:spcPct val="100000"/>
              </a:lnSpc>
              <a:spcBef>
                <a:spcPts val="0"/>
              </a:spcBef>
              <a:spcAft>
                <a:spcPts val="0"/>
              </a:spcAft>
              <a:buClr>
                <a:schemeClr val="dk1"/>
              </a:buClr>
              <a:buSzPts val="1400"/>
              <a:buFont typeface="Nunito Light"/>
              <a:buChar char="○"/>
              <a:defRPr sz="1100">
                <a:solidFill>
                  <a:schemeClr val="dk1"/>
                </a:solidFill>
              </a:defRPr>
            </a:lvl5pPr>
            <a:lvl6pPr lvl="5" rtl="0">
              <a:lnSpc>
                <a:spcPct val="100000"/>
              </a:lnSpc>
              <a:spcBef>
                <a:spcPts val="0"/>
              </a:spcBef>
              <a:spcAft>
                <a:spcPts val="0"/>
              </a:spcAft>
              <a:buClr>
                <a:schemeClr val="dk1"/>
              </a:buClr>
              <a:buSzPts val="1400"/>
              <a:buFont typeface="Nunito Light"/>
              <a:buChar char="■"/>
              <a:defRPr sz="1100">
                <a:solidFill>
                  <a:schemeClr val="dk1"/>
                </a:solidFill>
              </a:defRPr>
            </a:lvl6pPr>
            <a:lvl7pPr lvl="6" rtl="0">
              <a:lnSpc>
                <a:spcPct val="100000"/>
              </a:lnSpc>
              <a:spcBef>
                <a:spcPts val="0"/>
              </a:spcBef>
              <a:spcAft>
                <a:spcPts val="0"/>
              </a:spcAft>
              <a:buClr>
                <a:schemeClr val="dk1"/>
              </a:buClr>
              <a:buSzPts val="1300"/>
              <a:buFont typeface="Nunito Light"/>
              <a:buChar char="●"/>
              <a:defRPr sz="1100">
                <a:solidFill>
                  <a:schemeClr val="dk1"/>
                </a:solidFill>
              </a:defRPr>
            </a:lvl7pPr>
            <a:lvl8pPr lvl="7" rtl="0">
              <a:lnSpc>
                <a:spcPct val="100000"/>
              </a:lnSpc>
              <a:spcBef>
                <a:spcPts val="0"/>
              </a:spcBef>
              <a:spcAft>
                <a:spcPts val="0"/>
              </a:spcAft>
              <a:buClr>
                <a:schemeClr val="dk1"/>
              </a:buClr>
              <a:buSzPts val="1300"/>
              <a:buFont typeface="Nunito Light"/>
              <a:buChar char="○"/>
              <a:defRPr sz="1100">
                <a:solidFill>
                  <a:schemeClr val="dk1"/>
                </a:solidFill>
              </a:defRPr>
            </a:lvl8pPr>
            <a:lvl9pPr lvl="8" rtl="0">
              <a:lnSpc>
                <a:spcPct val="100000"/>
              </a:lnSpc>
              <a:spcBef>
                <a:spcPts val="0"/>
              </a:spcBef>
              <a:spcAft>
                <a:spcPts val="0"/>
              </a:spcAft>
              <a:buClr>
                <a:schemeClr val="dk1"/>
              </a:buClr>
              <a:buSzPts val="1100"/>
              <a:buFont typeface="Nunito Light"/>
              <a:buChar char="■"/>
              <a:defRPr sz="11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3">
  <p:cSld name="CUSTOM_32">
    <p:bg>
      <p:bgPr>
        <a:blipFill>
          <a:blip r:embed="rId2">
            <a:alphaModFix/>
          </a:blip>
          <a:stretch>
            <a:fillRect/>
          </a:stretch>
        </a:blipFill>
        <a:effectLst/>
      </p:bgPr>
    </p:bg>
    <p:spTree>
      <p:nvGrpSpPr>
        <p:cNvPr id="1" name="Shape 280"/>
        <p:cNvGrpSpPr/>
        <p:nvPr/>
      </p:nvGrpSpPr>
      <p:grpSpPr>
        <a:xfrm>
          <a:off x="0" y="0"/>
          <a:ext cx="0" cy="0"/>
          <a:chOff x="0" y="0"/>
          <a:chExt cx="0" cy="0"/>
        </a:xfrm>
      </p:grpSpPr>
      <p:sp>
        <p:nvSpPr>
          <p:cNvPr id="281" name="Google Shape;281;p45"/>
          <p:cNvSpPr txBox="1">
            <a:spLocks noGrp="1"/>
          </p:cNvSpPr>
          <p:nvPr>
            <p:ph type="subTitle" idx="1"/>
          </p:nvPr>
        </p:nvSpPr>
        <p:spPr>
          <a:xfrm flipH="1">
            <a:off x="713225" y="1086325"/>
            <a:ext cx="4783800" cy="278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D6C8E0"/>
              </a:buClr>
              <a:buSzPts val="1800"/>
              <a:buNone/>
              <a:defRPr sz="3700">
                <a:solidFill>
                  <a:schemeClr val="lt1"/>
                </a:solidFill>
                <a:latin typeface="Pathway Gothic One"/>
                <a:ea typeface="Pathway Gothic One"/>
                <a:cs typeface="Pathway Gothic One"/>
                <a:sym typeface="Pathway Gothic 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82" name="Google Shape;282;p45"/>
          <p:cNvSpPr txBox="1">
            <a:spLocks noGrp="1"/>
          </p:cNvSpPr>
          <p:nvPr>
            <p:ph type="ctrTitle"/>
          </p:nvPr>
        </p:nvSpPr>
        <p:spPr>
          <a:xfrm flipH="1">
            <a:off x="713225" y="3878375"/>
            <a:ext cx="4783800" cy="4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B4592"/>
              </a:buClr>
              <a:buSzPts val="1800"/>
              <a:buNone/>
              <a:defRPr sz="1800">
                <a:solidFill>
                  <a:schemeClr val="accent1"/>
                </a:solidFill>
                <a:latin typeface="Lato"/>
                <a:ea typeface="Lato"/>
                <a:cs typeface="Lato"/>
                <a:sym typeface="Lato"/>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pic>
        <p:nvPicPr>
          <p:cNvPr id="283" name="Google Shape;283;p45"/>
          <p:cNvPicPr preferRelativeResize="0"/>
          <p:nvPr/>
        </p:nvPicPr>
        <p:blipFill>
          <a:blip r:embed="rId3">
            <a:alphaModFix/>
          </a:blip>
          <a:stretch>
            <a:fillRect/>
          </a:stretch>
        </p:blipFill>
        <p:spPr>
          <a:xfrm>
            <a:off x="4336350" y="-1184475"/>
            <a:ext cx="7787250" cy="77872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2">
  <p:cSld name="CUSTOM_37">
    <p:bg>
      <p:bgPr>
        <a:blipFill>
          <a:blip r:embed="rId2">
            <a:alphaModFix/>
          </a:blip>
          <a:stretch>
            <a:fillRect/>
          </a:stretch>
        </a:blipFill>
        <a:effectLst/>
      </p:bgPr>
    </p:bg>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281950" y="1657725"/>
            <a:ext cx="5100000" cy="2309400"/>
          </a:xfrm>
          <a:prstGeom prst="rect">
            <a:avLst/>
          </a:prstGeom>
        </p:spPr>
        <p:txBody>
          <a:bodyPr spcFirstLastPara="1" wrap="square" lIns="91425" tIns="234000" rIns="91425" bIns="91425" anchor="ctr" anchorCtr="0">
            <a:noAutofit/>
          </a:bodyPr>
          <a:lstStyle>
            <a:lvl1pPr lvl="0" rtl="0">
              <a:spcBef>
                <a:spcPts val="0"/>
              </a:spcBef>
              <a:spcAft>
                <a:spcPts val="0"/>
              </a:spcAft>
              <a:buClr>
                <a:srgbClr val="BB4592"/>
              </a:buClr>
              <a:buSzPts val="6000"/>
              <a:buNone/>
              <a:defRPr sz="80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312" name="Google Shape;312;p50"/>
          <p:cNvSpPr txBox="1">
            <a:spLocks noGrp="1"/>
          </p:cNvSpPr>
          <p:nvPr>
            <p:ph type="subTitle" idx="1"/>
          </p:nvPr>
        </p:nvSpPr>
        <p:spPr>
          <a:xfrm>
            <a:off x="1281950" y="3967125"/>
            <a:ext cx="5100000" cy="48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42" name="Google Shape;42;p7"/>
          <p:cNvSpPr/>
          <p:nvPr/>
        </p:nvSpPr>
        <p:spPr>
          <a:xfrm>
            <a:off x="-381000" y="1123950"/>
            <a:ext cx="5372100" cy="616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body" idx="1"/>
          </p:nvPr>
        </p:nvSpPr>
        <p:spPr>
          <a:xfrm>
            <a:off x="2389650" y="2134800"/>
            <a:ext cx="43647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1pPr>
            <a:lvl2pPr marL="914400" lvl="1"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2pPr>
            <a:lvl3pPr marL="1371600" lvl="2"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3pPr>
            <a:lvl4pPr marL="1828800" lvl="3"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4pPr>
            <a:lvl5pPr marL="2286000" lvl="4"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5pPr>
            <a:lvl6pPr marL="2743200" lvl="5"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6pPr>
            <a:lvl7pPr marL="3200400" lvl="6"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7pPr>
            <a:lvl8pPr marL="3657600" lvl="7"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8pPr>
            <a:lvl9pPr marL="4114800" lvl="8"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9pPr>
          </a:lstStyle>
          <a:p>
            <a:endParaRPr/>
          </a:p>
        </p:txBody>
      </p:sp>
      <p:sp>
        <p:nvSpPr>
          <p:cNvPr id="44" name="Google Shape;44;p7"/>
          <p:cNvSpPr txBox="1">
            <a:spLocks noGrp="1"/>
          </p:cNvSpPr>
          <p:nvPr>
            <p:ph type="title"/>
          </p:nvPr>
        </p:nvSpPr>
        <p:spPr>
          <a:xfrm>
            <a:off x="1024797" y="843575"/>
            <a:ext cx="38082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47" name="Google Shape;47;p8"/>
          <p:cNvSpPr txBox="1">
            <a:spLocks noGrp="1"/>
          </p:cNvSpPr>
          <p:nvPr>
            <p:ph type="ctrTitle"/>
          </p:nvPr>
        </p:nvSpPr>
        <p:spPr>
          <a:xfrm flipH="1">
            <a:off x="1880400" y="428629"/>
            <a:ext cx="5396700" cy="220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p:nvPr/>
        </p:nvSpPr>
        <p:spPr>
          <a:xfrm rot="10800000">
            <a:off x="2924175" y="562050"/>
            <a:ext cx="3152700" cy="2085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txBox="1">
            <a:spLocks noGrp="1"/>
          </p:cNvSpPr>
          <p:nvPr>
            <p:ph type="ctrTitle"/>
          </p:nvPr>
        </p:nvSpPr>
        <p:spPr>
          <a:xfrm flipH="1">
            <a:off x="1325250" y="-343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54" name="Google Shape;54;p9"/>
          <p:cNvSpPr txBox="1">
            <a:spLocks noGrp="1"/>
          </p:cNvSpPr>
          <p:nvPr>
            <p:ph type="subTitle" idx="1"/>
          </p:nvPr>
        </p:nvSpPr>
        <p:spPr>
          <a:xfrm flipH="1">
            <a:off x="2923175" y="3417788"/>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Font typeface="Lato Light"/>
              <a:buNone/>
              <a:defRPr sz="1400">
                <a:latin typeface="Lato Light"/>
                <a:ea typeface="Lato Light"/>
                <a:cs typeface="Lato Light"/>
                <a:sym typeface="Lato Light"/>
              </a:defRPr>
            </a:lvl2pPr>
            <a:lvl3pPr lvl="2" algn="ctr" rtl="0">
              <a:lnSpc>
                <a:spcPct val="100000"/>
              </a:lnSpc>
              <a:spcBef>
                <a:spcPts val="0"/>
              </a:spcBef>
              <a:spcAft>
                <a:spcPts val="0"/>
              </a:spcAft>
              <a:buSzPts val="1400"/>
              <a:buNone/>
              <a:defRPr sz="1400">
                <a:latin typeface="Lato Light"/>
                <a:ea typeface="Lato Light"/>
                <a:cs typeface="Lato Light"/>
                <a:sym typeface="Lato Light"/>
              </a:defRPr>
            </a:lvl3pPr>
            <a:lvl4pPr lvl="3" algn="ctr" rtl="0">
              <a:lnSpc>
                <a:spcPct val="100000"/>
              </a:lnSpc>
              <a:spcBef>
                <a:spcPts val="0"/>
              </a:spcBef>
              <a:spcAft>
                <a:spcPts val="0"/>
              </a:spcAft>
              <a:buSzPts val="1400"/>
              <a:buFont typeface="Lato Light"/>
              <a:buNone/>
              <a:defRPr sz="1400">
                <a:latin typeface="Lato Light"/>
                <a:ea typeface="Lato Light"/>
                <a:cs typeface="Lato Light"/>
                <a:sym typeface="Lato Light"/>
              </a:defRPr>
            </a:lvl4pPr>
            <a:lvl5pPr lvl="4" algn="ctr" rtl="0">
              <a:lnSpc>
                <a:spcPct val="100000"/>
              </a:lnSpc>
              <a:spcBef>
                <a:spcPts val="0"/>
              </a:spcBef>
              <a:spcAft>
                <a:spcPts val="0"/>
              </a:spcAft>
              <a:buSzPts val="1400"/>
              <a:buFont typeface="Lato Light"/>
              <a:buNone/>
              <a:defRPr sz="1400">
                <a:latin typeface="Lato Light"/>
                <a:ea typeface="Lato Light"/>
                <a:cs typeface="Lato Light"/>
                <a:sym typeface="Lato Light"/>
              </a:defRPr>
            </a:lvl5pPr>
            <a:lvl6pPr lvl="5" algn="ctr" rtl="0">
              <a:lnSpc>
                <a:spcPct val="100000"/>
              </a:lnSpc>
              <a:spcBef>
                <a:spcPts val="0"/>
              </a:spcBef>
              <a:spcAft>
                <a:spcPts val="0"/>
              </a:spcAft>
              <a:buSzPts val="1400"/>
              <a:buFont typeface="Lato Light"/>
              <a:buNone/>
              <a:defRPr sz="1400">
                <a:latin typeface="Lato Light"/>
                <a:ea typeface="Lato Light"/>
                <a:cs typeface="Lato Light"/>
                <a:sym typeface="Lato Light"/>
              </a:defRPr>
            </a:lvl6pPr>
            <a:lvl7pPr lvl="6" algn="ctr" rtl="0">
              <a:lnSpc>
                <a:spcPct val="100000"/>
              </a:lnSpc>
              <a:spcBef>
                <a:spcPts val="0"/>
              </a:spcBef>
              <a:spcAft>
                <a:spcPts val="0"/>
              </a:spcAft>
              <a:buSzPts val="1400"/>
              <a:buFont typeface="Lato Light"/>
              <a:buNone/>
              <a:defRPr sz="1400">
                <a:latin typeface="Lato Light"/>
                <a:ea typeface="Lato Light"/>
                <a:cs typeface="Lato Light"/>
                <a:sym typeface="Lato Light"/>
              </a:defRPr>
            </a:lvl7pPr>
            <a:lvl8pPr lvl="7" algn="ctr" rtl="0">
              <a:lnSpc>
                <a:spcPct val="100000"/>
              </a:lnSpc>
              <a:spcBef>
                <a:spcPts val="0"/>
              </a:spcBef>
              <a:spcAft>
                <a:spcPts val="0"/>
              </a:spcAft>
              <a:buSzPts val="1400"/>
              <a:buFont typeface="Lato Light"/>
              <a:buNone/>
              <a:defRPr sz="1400">
                <a:latin typeface="Lato Light"/>
                <a:ea typeface="Lato Light"/>
                <a:cs typeface="Lato Light"/>
                <a:sym typeface="Lato Light"/>
              </a:defRPr>
            </a:lvl8pPr>
            <a:lvl9pPr lvl="8" algn="ctr" rtl="0">
              <a:lnSpc>
                <a:spcPct val="100000"/>
              </a:lnSpc>
              <a:spcBef>
                <a:spcPts val="0"/>
              </a:spcBef>
              <a:spcAft>
                <a:spcPts val="0"/>
              </a:spcAft>
              <a:buSzPts val="1400"/>
              <a:buFont typeface="Lato Light"/>
              <a:buNone/>
              <a:defRPr sz="1400">
                <a:latin typeface="Lato Light"/>
                <a:ea typeface="Lato Light"/>
                <a:cs typeface="Lato Light"/>
                <a:sym typeface="Lato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0"/>
          <p:cNvSpPr txBox="1">
            <a:spLocks noGrp="1"/>
          </p:cNvSpPr>
          <p:nvPr>
            <p:ph type="ctrTitle"/>
          </p:nvPr>
        </p:nvSpPr>
        <p:spPr>
          <a:xfrm flipH="1">
            <a:off x="2798501" y="1872725"/>
            <a:ext cx="3484500" cy="1229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flipH="1">
            <a:off x="1848400" y="-232843"/>
            <a:ext cx="5447100" cy="1229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5" name="Google Shape;65;p13"/>
          <p:cNvSpPr txBox="1">
            <a:spLocks noGrp="1"/>
          </p:cNvSpPr>
          <p:nvPr>
            <p:ph type="title" idx="2" hasCustomPrompt="1"/>
          </p:nvPr>
        </p:nvSpPr>
        <p:spPr>
          <a:xfrm>
            <a:off x="1705510" y="17723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13"/>
          <p:cNvSpPr txBox="1">
            <a:spLocks noGrp="1"/>
          </p:cNvSpPr>
          <p:nvPr>
            <p:ph type="subTitle" idx="1"/>
          </p:nvPr>
        </p:nvSpPr>
        <p:spPr>
          <a:xfrm>
            <a:off x="1705513" y="20995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2pPr>
            <a:lvl3pPr lvl="2" algn="ctr" rtl="0">
              <a:lnSpc>
                <a:spcPct val="100000"/>
              </a:lnSpc>
              <a:spcBef>
                <a:spcPts val="0"/>
              </a:spcBef>
              <a:spcAft>
                <a:spcPts val="0"/>
              </a:spcAft>
              <a:buClr>
                <a:schemeClr val="accent2"/>
              </a:buClr>
              <a:buSzPts val="1100"/>
              <a:buNone/>
              <a:defRPr sz="1100">
                <a:solidFill>
                  <a:schemeClr val="accent2"/>
                </a:solidFill>
                <a:latin typeface="Lato Light"/>
                <a:ea typeface="Lato Light"/>
                <a:cs typeface="Lato Light"/>
                <a:sym typeface="Lato Light"/>
              </a:defRPr>
            </a:lvl3pPr>
            <a:lvl4pPr lvl="3"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4pPr>
            <a:lvl5pPr lvl="4"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5pPr>
            <a:lvl6pPr lvl="5"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6pPr>
            <a:lvl7pPr lvl="6"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7pPr>
            <a:lvl8pPr lvl="7"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8pPr>
            <a:lvl9pPr lvl="8"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9pPr>
          </a:lstStyle>
          <a:p>
            <a:endParaRPr/>
          </a:p>
        </p:txBody>
      </p:sp>
      <p:sp>
        <p:nvSpPr>
          <p:cNvPr id="67" name="Google Shape;67;p13"/>
          <p:cNvSpPr txBox="1">
            <a:spLocks noGrp="1"/>
          </p:cNvSpPr>
          <p:nvPr>
            <p:ph type="ctrTitle" idx="3"/>
          </p:nvPr>
        </p:nvSpPr>
        <p:spPr>
          <a:xfrm>
            <a:off x="2443262" y="12589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
        <p:nvSpPr>
          <p:cNvPr id="68" name="Google Shape;68;p13"/>
          <p:cNvSpPr txBox="1">
            <a:spLocks noGrp="1"/>
          </p:cNvSpPr>
          <p:nvPr>
            <p:ph type="title" idx="4" hasCustomPrompt="1"/>
          </p:nvPr>
        </p:nvSpPr>
        <p:spPr>
          <a:xfrm>
            <a:off x="1705510" y="33529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3"/>
          <p:cNvSpPr txBox="1">
            <a:spLocks noGrp="1"/>
          </p:cNvSpPr>
          <p:nvPr>
            <p:ph type="subTitle" idx="5"/>
          </p:nvPr>
        </p:nvSpPr>
        <p:spPr>
          <a:xfrm>
            <a:off x="1705513" y="36801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2pPr>
            <a:lvl3pPr lvl="2" algn="ctr" rtl="0">
              <a:lnSpc>
                <a:spcPct val="100000"/>
              </a:lnSpc>
              <a:spcBef>
                <a:spcPts val="0"/>
              </a:spcBef>
              <a:spcAft>
                <a:spcPts val="0"/>
              </a:spcAft>
              <a:buClr>
                <a:schemeClr val="accent2"/>
              </a:buClr>
              <a:buSzPts val="1100"/>
              <a:buNone/>
              <a:defRPr sz="1100">
                <a:solidFill>
                  <a:schemeClr val="accent2"/>
                </a:solidFill>
                <a:latin typeface="Lato Light"/>
                <a:ea typeface="Lato Light"/>
                <a:cs typeface="Lato Light"/>
                <a:sym typeface="Lato Light"/>
              </a:defRPr>
            </a:lvl3pPr>
            <a:lvl4pPr lvl="3"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4pPr>
            <a:lvl5pPr lvl="4"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5pPr>
            <a:lvl6pPr lvl="5"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6pPr>
            <a:lvl7pPr lvl="6"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7pPr>
            <a:lvl8pPr lvl="7"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8pPr>
            <a:lvl9pPr lvl="8"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9pPr>
          </a:lstStyle>
          <a:p>
            <a:endParaRPr/>
          </a:p>
        </p:txBody>
      </p:sp>
      <p:sp>
        <p:nvSpPr>
          <p:cNvPr id="70" name="Google Shape;70;p13"/>
          <p:cNvSpPr txBox="1">
            <a:spLocks noGrp="1"/>
          </p:cNvSpPr>
          <p:nvPr>
            <p:ph type="ctrTitle" idx="6"/>
          </p:nvPr>
        </p:nvSpPr>
        <p:spPr>
          <a:xfrm>
            <a:off x="2443262" y="28395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
        <p:nvSpPr>
          <p:cNvPr id="71" name="Google Shape;71;p13"/>
          <p:cNvSpPr txBox="1">
            <a:spLocks noGrp="1"/>
          </p:cNvSpPr>
          <p:nvPr>
            <p:ph type="title" idx="7" hasCustomPrompt="1"/>
          </p:nvPr>
        </p:nvSpPr>
        <p:spPr>
          <a:xfrm>
            <a:off x="4805707" y="17723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3"/>
          <p:cNvSpPr txBox="1">
            <a:spLocks noGrp="1"/>
          </p:cNvSpPr>
          <p:nvPr>
            <p:ph type="subTitle" idx="8"/>
          </p:nvPr>
        </p:nvSpPr>
        <p:spPr>
          <a:xfrm>
            <a:off x="4805709" y="20995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2pPr>
            <a:lvl3pPr lvl="2" algn="ctr" rtl="0">
              <a:lnSpc>
                <a:spcPct val="100000"/>
              </a:lnSpc>
              <a:spcBef>
                <a:spcPts val="0"/>
              </a:spcBef>
              <a:spcAft>
                <a:spcPts val="0"/>
              </a:spcAft>
              <a:buClr>
                <a:schemeClr val="accent2"/>
              </a:buClr>
              <a:buSzPts val="1100"/>
              <a:buNone/>
              <a:defRPr sz="1100">
                <a:solidFill>
                  <a:schemeClr val="accent2"/>
                </a:solidFill>
                <a:latin typeface="Lato Light"/>
                <a:ea typeface="Lato Light"/>
                <a:cs typeface="Lato Light"/>
                <a:sym typeface="Lato Light"/>
              </a:defRPr>
            </a:lvl3pPr>
            <a:lvl4pPr lvl="3"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4pPr>
            <a:lvl5pPr lvl="4"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5pPr>
            <a:lvl6pPr lvl="5"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6pPr>
            <a:lvl7pPr lvl="6"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7pPr>
            <a:lvl8pPr lvl="7"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8pPr>
            <a:lvl9pPr lvl="8"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9pPr>
          </a:lstStyle>
          <a:p>
            <a:endParaRPr/>
          </a:p>
        </p:txBody>
      </p:sp>
      <p:sp>
        <p:nvSpPr>
          <p:cNvPr id="73" name="Google Shape;73;p13"/>
          <p:cNvSpPr txBox="1">
            <a:spLocks noGrp="1"/>
          </p:cNvSpPr>
          <p:nvPr>
            <p:ph type="ctrTitle" idx="9"/>
          </p:nvPr>
        </p:nvSpPr>
        <p:spPr>
          <a:xfrm>
            <a:off x="5543458" y="12589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
        <p:nvSpPr>
          <p:cNvPr id="74" name="Google Shape;74;p13"/>
          <p:cNvSpPr txBox="1">
            <a:spLocks noGrp="1"/>
          </p:cNvSpPr>
          <p:nvPr>
            <p:ph type="title" idx="13" hasCustomPrompt="1"/>
          </p:nvPr>
        </p:nvSpPr>
        <p:spPr>
          <a:xfrm>
            <a:off x="4868735" y="33529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3"/>
          <p:cNvSpPr txBox="1">
            <a:spLocks noGrp="1"/>
          </p:cNvSpPr>
          <p:nvPr>
            <p:ph type="subTitle" idx="14"/>
          </p:nvPr>
        </p:nvSpPr>
        <p:spPr>
          <a:xfrm>
            <a:off x="4868738" y="36801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2pPr>
            <a:lvl3pPr lvl="2" algn="ctr" rtl="0">
              <a:lnSpc>
                <a:spcPct val="100000"/>
              </a:lnSpc>
              <a:spcBef>
                <a:spcPts val="0"/>
              </a:spcBef>
              <a:spcAft>
                <a:spcPts val="0"/>
              </a:spcAft>
              <a:buClr>
                <a:schemeClr val="accent2"/>
              </a:buClr>
              <a:buSzPts val="1100"/>
              <a:buNone/>
              <a:defRPr sz="1100">
                <a:solidFill>
                  <a:schemeClr val="accent2"/>
                </a:solidFill>
                <a:latin typeface="Lato Light"/>
                <a:ea typeface="Lato Light"/>
                <a:cs typeface="Lato Light"/>
                <a:sym typeface="Lato Light"/>
              </a:defRPr>
            </a:lvl3pPr>
            <a:lvl4pPr lvl="3"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4pPr>
            <a:lvl5pPr lvl="4"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5pPr>
            <a:lvl6pPr lvl="5"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6pPr>
            <a:lvl7pPr lvl="6"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7pPr>
            <a:lvl8pPr lvl="7"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8pPr>
            <a:lvl9pPr lvl="8" algn="ctr" rtl="0">
              <a:lnSpc>
                <a:spcPct val="100000"/>
              </a:lnSpc>
              <a:spcBef>
                <a:spcPts val="0"/>
              </a:spcBef>
              <a:spcAft>
                <a:spcPts val="0"/>
              </a:spcAft>
              <a:buClr>
                <a:schemeClr val="accent2"/>
              </a:buClr>
              <a:buSzPts val="1100"/>
              <a:buFont typeface="Lato Light"/>
              <a:buNone/>
              <a:defRPr sz="1100">
                <a:solidFill>
                  <a:schemeClr val="accent2"/>
                </a:solidFill>
                <a:latin typeface="Lato Light"/>
                <a:ea typeface="Lato Light"/>
                <a:cs typeface="Lato Light"/>
                <a:sym typeface="Lato Light"/>
              </a:defRPr>
            </a:lvl9pPr>
          </a:lstStyle>
          <a:p>
            <a:endParaRPr/>
          </a:p>
        </p:txBody>
      </p:sp>
      <p:sp>
        <p:nvSpPr>
          <p:cNvPr id="76" name="Google Shape;76;p13"/>
          <p:cNvSpPr txBox="1">
            <a:spLocks noGrp="1"/>
          </p:cNvSpPr>
          <p:nvPr>
            <p:ph type="ctrTitle" idx="15"/>
          </p:nvPr>
        </p:nvSpPr>
        <p:spPr>
          <a:xfrm>
            <a:off x="5543458" y="28395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cxnSp>
        <p:nvCxnSpPr>
          <p:cNvPr id="77" name="Google Shape;77;p13"/>
          <p:cNvCxnSpPr/>
          <p:nvPr/>
        </p:nvCxnSpPr>
        <p:spPr>
          <a:xfrm>
            <a:off x="1465338" y="1801725"/>
            <a:ext cx="0" cy="1593900"/>
          </a:xfrm>
          <a:prstGeom prst="straightConnector1">
            <a:avLst/>
          </a:prstGeom>
          <a:noFill/>
          <a:ln w="9525" cap="flat" cmpd="sng">
            <a:solidFill>
              <a:schemeClr val="dk2"/>
            </a:solidFill>
            <a:prstDash val="solid"/>
            <a:round/>
            <a:headEnd type="oval" w="med" len="med"/>
            <a:tailEnd type="none" w="med" len="med"/>
          </a:ln>
        </p:spPr>
      </p:cxnSp>
      <p:cxnSp>
        <p:nvCxnSpPr>
          <p:cNvPr id="78" name="Google Shape;78;p13"/>
          <p:cNvCxnSpPr/>
          <p:nvPr/>
        </p:nvCxnSpPr>
        <p:spPr>
          <a:xfrm>
            <a:off x="4537134" y="1801725"/>
            <a:ext cx="0" cy="15939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2">
  <p:cSld name="CUSTOM_14">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7"/>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ctrTitle"/>
          </p:nvPr>
        </p:nvSpPr>
        <p:spPr>
          <a:xfrm flipH="1">
            <a:off x="2923150" y="1748425"/>
            <a:ext cx="3297600" cy="97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B4592"/>
              </a:buClr>
              <a:buSzPts val="7200"/>
              <a:buNone/>
              <a:defRPr sz="72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74" name="Google Shape;174;p27"/>
          <p:cNvSpPr txBox="1">
            <a:spLocks noGrp="1"/>
          </p:cNvSpPr>
          <p:nvPr>
            <p:ph type="subTitle" idx="1"/>
          </p:nvPr>
        </p:nvSpPr>
        <p:spPr>
          <a:xfrm flipH="1">
            <a:off x="2923175" y="27243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E1D2EC"/>
              </a:buClr>
              <a:buSzPts val="1400"/>
              <a:buNone/>
              <a:defRPr>
                <a:solidFill>
                  <a:schemeClr val="accent2"/>
                </a:solidFill>
              </a:defRPr>
            </a:lvl1pPr>
            <a:lvl2pPr lvl="1" algn="ctr" rtl="0">
              <a:lnSpc>
                <a:spcPct val="100000"/>
              </a:lnSpc>
              <a:spcBef>
                <a:spcPts val="0"/>
              </a:spcBef>
              <a:spcAft>
                <a:spcPts val="0"/>
              </a:spcAft>
              <a:buSzPts val="1400"/>
              <a:buFont typeface="Lato Light"/>
              <a:buNone/>
              <a:defRPr sz="1400">
                <a:latin typeface="Lato Light"/>
                <a:ea typeface="Lato Light"/>
                <a:cs typeface="Lato Light"/>
                <a:sym typeface="Lato Light"/>
              </a:defRPr>
            </a:lvl2pPr>
            <a:lvl3pPr lvl="2" algn="ctr" rtl="0">
              <a:lnSpc>
                <a:spcPct val="100000"/>
              </a:lnSpc>
              <a:spcBef>
                <a:spcPts val="0"/>
              </a:spcBef>
              <a:spcAft>
                <a:spcPts val="0"/>
              </a:spcAft>
              <a:buSzPts val="1400"/>
              <a:buNone/>
              <a:defRPr sz="1400">
                <a:latin typeface="Lato Light"/>
                <a:ea typeface="Lato Light"/>
                <a:cs typeface="Lato Light"/>
                <a:sym typeface="Lato Light"/>
              </a:defRPr>
            </a:lvl3pPr>
            <a:lvl4pPr lvl="3" algn="ctr" rtl="0">
              <a:lnSpc>
                <a:spcPct val="100000"/>
              </a:lnSpc>
              <a:spcBef>
                <a:spcPts val="0"/>
              </a:spcBef>
              <a:spcAft>
                <a:spcPts val="0"/>
              </a:spcAft>
              <a:buSzPts val="1400"/>
              <a:buFont typeface="Lato Light"/>
              <a:buNone/>
              <a:defRPr sz="1400">
                <a:latin typeface="Lato Light"/>
                <a:ea typeface="Lato Light"/>
                <a:cs typeface="Lato Light"/>
                <a:sym typeface="Lato Light"/>
              </a:defRPr>
            </a:lvl4pPr>
            <a:lvl5pPr lvl="4" algn="ctr" rtl="0">
              <a:lnSpc>
                <a:spcPct val="100000"/>
              </a:lnSpc>
              <a:spcBef>
                <a:spcPts val="0"/>
              </a:spcBef>
              <a:spcAft>
                <a:spcPts val="0"/>
              </a:spcAft>
              <a:buSzPts val="1400"/>
              <a:buFont typeface="Lato Light"/>
              <a:buNone/>
              <a:defRPr sz="1400">
                <a:latin typeface="Lato Light"/>
                <a:ea typeface="Lato Light"/>
                <a:cs typeface="Lato Light"/>
                <a:sym typeface="Lato Light"/>
              </a:defRPr>
            </a:lvl5pPr>
            <a:lvl6pPr lvl="5" algn="ctr" rtl="0">
              <a:lnSpc>
                <a:spcPct val="100000"/>
              </a:lnSpc>
              <a:spcBef>
                <a:spcPts val="0"/>
              </a:spcBef>
              <a:spcAft>
                <a:spcPts val="0"/>
              </a:spcAft>
              <a:buSzPts val="1400"/>
              <a:buFont typeface="Lato Light"/>
              <a:buNone/>
              <a:defRPr sz="1400">
                <a:latin typeface="Lato Light"/>
                <a:ea typeface="Lato Light"/>
                <a:cs typeface="Lato Light"/>
                <a:sym typeface="Lato Light"/>
              </a:defRPr>
            </a:lvl6pPr>
            <a:lvl7pPr lvl="6" algn="ctr" rtl="0">
              <a:lnSpc>
                <a:spcPct val="100000"/>
              </a:lnSpc>
              <a:spcBef>
                <a:spcPts val="0"/>
              </a:spcBef>
              <a:spcAft>
                <a:spcPts val="0"/>
              </a:spcAft>
              <a:buSzPts val="1400"/>
              <a:buFont typeface="Lato Light"/>
              <a:buNone/>
              <a:defRPr sz="1400">
                <a:latin typeface="Lato Light"/>
                <a:ea typeface="Lato Light"/>
                <a:cs typeface="Lato Light"/>
                <a:sym typeface="Lato Light"/>
              </a:defRPr>
            </a:lvl7pPr>
            <a:lvl8pPr lvl="7" algn="ctr" rtl="0">
              <a:lnSpc>
                <a:spcPct val="100000"/>
              </a:lnSpc>
              <a:spcBef>
                <a:spcPts val="0"/>
              </a:spcBef>
              <a:spcAft>
                <a:spcPts val="0"/>
              </a:spcAft>
              <a:buSzPts val="1400"/>
              <a:buFont typeface="Lato Light"/>
              <a:buNone/>
              <a:defRPr sz="1400">
                <a:latin typeface="Lato Light"/>
                <a:ea typeface="Lato Light"/>
                <a:cs typeface="Lato Light"/>
                <a:sym typeface="Lato Light"/>
              </a:defRPr>
            </a:lvl8pPr>
            <a:lvl9pPr lvl="8" algn="ctr" rtl="0">
              <a:lnSpc>
                <a:spcPct val="100000"/>
              </a:lnSpc>
              <a:spcBef>
                <a:spcPts val="0"/>
              </a:spcBef>
              <a:spcAft>
                <a:spcPts val="0"/>
              </a:spcAft>
              <a:buSzPts val="1400"/>
              <a:buFont typeface="Lato Light"/>
              <a:buNone/>
              <a:defRPr sz="1400">
                <a:latin typeface="Lato Light"/>
                <a:ea typeface="Lato Light"/>
                <a:cs typeface="Lato Light"/>
                <a:sym typeface="Lato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2">
  <p:cSld name="CUSTOM_16">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flipH="1">
            <a:off x="4815400" y="886900"/>
            <a:ext cx="3484800" cy="27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D6C8E0"/>
              </a:buClr>
              <a:buSzPts val="1800"/>
              <a:buNone/>
              <a:defRPr sz="3500">
                <a:solidFill>
                  <a:schemeClr val="dk1"/>
                </a:solidFill>
                <a:latin typeface="Pathway Gothic One"/>
                <a:ea typeface="Pathway Gothic One"/>
                <a:cs typeface="Pathway Gothic One"/>
                <a:sym typeface="Pathway Gothic 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91" name="Google Shape;191;p29"/>
          <p:cNvSpPr txBox="1">
            <a:spLocks noGrp="1"/>
          </p:cNvSpPr>
          <p:nvPr>
            <p:ph type="ctrTitle"/>
          </p:nvPr>
        </p:nvSpPr>
        <p:spPr>
          <a:xfrm flipH="1">
            <a:off x="4815400" y="3972850"/>
            <a:ext cx="3484800" cy="453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BB4592"/>
              </a:buClr>
              <a:buSzPts val="1800"/>
              <a:buNone/>
              <a:defRPr sz="1800">
                <a:solidFill>
                  <a:schemeClr val="accent1"/>
                </a:solidFill>
                <a:latin typeface="Lato"/>
                <a:ea typeface="Lato"/>
                <a:cs typeface="Lato"/>
                <a:sym typeface="Lato"/>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8" r:id="rId6"/>
    <p:sldLayoutId id="2147483659" r:id="rId7"/>
    <p:sldLayoutId id="2147483673" r:id="rId8"/>
    <p:sldLayoutId id="2147483675" r:id="rId9"/>
    <p:sldLayoutId id="2147483677" r:id="rId10"/>
    <p:sldLayoutId id="2147483691" r:id="rId11"/>
    <p:sldLayoutId id="214748369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2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7"/>
          <p:cNvSpPr txBox="1">
            <a:spLocks noGrp="1"/>
          </p:cNvSpPr>
          <p:nvPr>
            <p:ph type="ctrTitle"/>
          </p:nvPr>
        </p:nvSpPr>
        <p:spPr>
          <a:xfrm>
            <a:off x="1281952" y="35100"/>
            <a:ext cx="5100000" cy="1887900"/>
          </a:xfrm>
          <a:prstGeom prst="rect">
            <a:avLst/>
          </a:prstGeom>
        </p:spPr>
        <p:txBody>
          <a:bodyPr spcFirstLastPara="1" wrap="square" lIns="91425" tIns="234000" rIns="91425" bIns="91425" anchor="b" anchorCtr="0">
            <a:noAutofit/>
          </a:bodyPr>
          <a:lstStyle/>
          <a:p>
            <a:pPr marL="0" lvl="0" indent="0" algn="l" rtl="0">
              <a:spcBef>
                <a:spcPts val="0"/>
              </a:spcBef>
              <a:spcAft>
                <a:spcPts val="0"/>
              </a:spcAft>
              <a:buNone/>
            </a:pPr>
            <a:r>
              <a:rPr lang="pt-BR" dirty="0"/>
              <a:t>P</a:t>
            </a:r>
            <a:r>
              <a:rPr lang="en" dirty="0"/>
              <a:t>rovinha </a:t>
            </a:r>
            <a:endParaRPr dirty="0"/>
          </a:p>
        </p:txBody>
      </p:sp>
      <p:sp>
        <p:nvSpPr>
          <p:cNvPr id="334" name="Google Shape;334;p57"/>
          <p:cNvSpPr txBox="1">
            <a:spLocks noGrp="1"/>
          </p:cNvSpPr>
          <p:nvPr>
            <p:ph type="subTitle" idx="1"/>
          </p:nvPr>
        </p:nvSpPr>
        <p:spPr>
          <a:xfrm>
            <a:off x="1304695" y="1884900"/>
            <a:ext cx="37137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pt-BR" dirty="0"/>
          </a:p>
          <a:p>
            <a:pPr marL="0" lvl="0" indent="0" algn="l" rtl="0">
              <a:spcBef>
                <a:spcPts val="0"/>
              </a:spcBef>
              <a:spcAft>
                <a:spcPts val="0"/>
              </a:spcAft>
              <a:buNone/>
            </a:pPr>
            <a:r>
              <a:rPr lang="pt-BR" dirty="0"/>
              <a:t>Com Erika Magalhães e Lucas Eduardo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Professor: Rômulo</a:t>
            </a:r>
            <a:endParaRPr dirty="0"/>
          </a:p>
        </p:txBody>
      </p:sp>
      <p:pic>
        <p:nvPicPr>
          <p:cNvPr id="335" name="Google Shape;335;p57"/>
          <p:cNvPicPr preferRelativeResize="0"/>
          <p:nvPr/>
        </p:nvPicPr>
        <p:blipFill>
          <a:blip r:embed="rId3">
            <a:alphaModFix amt="38000"/>
          </a:blip>
          <a:stretch>
            <a:fillRect/>
          </a:stretch>
        </p:blipFill>
        <p:spPr>
          <a:xfrm>
            <a:off x="4347820" y="1399324"/>
            <a:ext cx="6074301" cy="3191924"/>
          </a:xfrm>
          <a:prstGeom prst="rect">
            <a:avLst/>
          </a:prstGeom>
          <a:noFill/>
          <a:ln>
            <a:noFill/>
          </a:ln>
        </p:spPr>
      </p:pic>
      <p:pic>
        <p:nvPicPr>
          <p:cNvPr id="336" name="Google Shape;336;p57"/>
          <p:cNvPicPr preferRelativeResize="0"/>
          <p:nvPr/>
        </p:nvPicPr>
        <p:blipFill>
          <a:blip r:embed="rId4">
            <a:alphaModFix/>
          </a:blip>
          <a:stretch>
            <a:fillRect/>
          </a:stretch>
        </p:blipFill>
        <p:spPr>
          <a:xfrm rot="2829572">
            <a:off x="6910399" y="4637445"/>
            <a:ext cx="2348373" cy="1320975"/>
          </a:xfrm>
          <a:prstGeom prst="rect">
            <a:avLst/>
          </a:prstGeom>
          <a:noFill/>
          <a:ln>
            <a:noFill/>
          </a:ln>
        </p:spPr>
      </p:pic>
      <p:pic>
        <p:nvPicPr>
          <p:cNvPr id="337" name="Google Shape;337;p57"/>
          <p:cNvPicPr preferRelativeResize="0"/>
          <p:nvPr/>
        </p:nvPicPr>
        <p:blipFill>
          <a:blip r:embed="rId5">
            <a:alphaModFix/>
          </a:blip>
          <a:stretch>
            <a:fillRect/>
          </a:stretch>
        </p:blipFill>
        <p:spPr>
          <a:xfrm>
            <a:off x="7053733" y="35100"/>
            <a:ext cx="2969140" cy="2915702"/>
          </a:xfrm>
          <a:prstGeom prst="rect">
            <a:avLst/>
          </a:prstGeom>
          <a:noFill/>
          <a:ln>
            <a:noFill/>
          </a:ln>
        </p:spPr>
      </p:pic>
      <p:pic>
        <p:nvPicPr>
          <p:cNvPr id="338" name="Google Shape;338;p57"/>
          <p:cNvPicPr preferRelativeResize="0"/>
          <p:nvPr/>
        </p:nvPicPr>
        <p:blipFill>
          <a:blip r:embed="rId6">
            <a:alphaModFix/>
          </a:blip>
          <a:stretch>
            <a:fillRect/>
          </a:stretch>
        </p:blipFill>
        <p:spPr>
          <a:xfrm>
            <a:off x="-1937250" y="2476500"/>
            <a:ext cx="5727298" cy="4430852"/>
          </a:xfrm>
          <a:prstGeom prst="rect">
            <a:avLst/>
          </a:prstGeom>
          <a:noFill/>
          <a:ln>
            <a:noFill/>
          </a:ln>
        </p:spPr>
      </p:pic>
      <p:pic>
        <p:nvPicPr>
          <p:cNvPr id="339" name="Google Shape;339;p57"/>
          <p:cNvPicPr preferRelativeResize="0"/>
          <p:nvPr/>
        </p:nvPicPr>
        <p:blipFill>
          <a:blip r:embed="rId7">
            <a:alphaModFix/>
          </a:blip>
          <a:stretch>
            <a:fillRect/>
          </a:stretch>
        </p:blipFill>
        <p:spPr>
          <a:xfrm>
            <a:off x="6634724" y="2714625"/>
            <a:ext cx="1789276" cy="1667076"/>
          </a:xfrm>
          <a:prstGeom prst="rect">
            <a:avLst/>
          </a:prstGeom>
          <a:noFill/>
          <a:ln>
            <a:noFill/>
          </a:ln>
        </p:spPr>
      </p:pic>
      <p:pic>
        <p:nvPicPr>
          <p:cNvPr id="340" name="Google Shape;340;p57"/>
          <p:cNvPicPr preferRelativeResize="0"/>
          <p:nvPr/>
        </p:nvPicPr>
        <p:blipFill>
          <a:blip r:embed="rId8">
            <a:alphaModFix/>
          </a:blip>
          <a:stretch>
            <a:fillRect/>
          </a:stretch>
        </p:blipFill>
        <p:spPr>
          <a:xfrm rot="1382034">
            <a:off x="6604327" y="2561902"/>
            <a:ext cx="825711" cy="866750"/>
          </a:xfrm>
          <a:prstGeom prst="rect">
            <a:avLst/>
          </a:prstGeom>
          <a:noFill/>
          <a:ln>
            <a:noFill/>
          </a:ln>
        </p:spPr>
      </p:pic>
      <p:pic>
        <p:nvPicPr>
          <p:cNvPr id="341" name="Google Shape;341;p57"/>
          <p:cNvPicPr preferRelativeResize="0"/>
          <p:nvPr/>
        </p:nvPicPr>
        <p:blipFill>
          <a:blip r:embed="rId9">
            <a:alphaModFix/>
          </a:blip>
          <a:stretch>
            <a:fillRect/>
          </a:stretch>
        </p:blipFill>
        <p:spPr>
          <a:xfrm>
            <a:off x="3282444" y="3987840"/>
            <a:ext cx="1099026" cy="8279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0"/>
          <p:cNvSpPr txBox="1">
            <a:spLocks noGrp="1"/>
          </p:cNvSpPr>
          <p:nvPr>
            <p:ph type="body" idx="1"/>
          </p:nvPr>
        </p:nvSpPr>
        <p:spPr>
          <a:xfrm>
            <a:off x="207300" y="1837080"/>
            <a:ext cx="4364700" cy="28720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br>
              <a:rPr lang="en" dirty="0"/>
            </a:br>
            <a:r>
              <a:rPr lang="pt-BR" sz="1400" dirty="0">
                <a:latin typeface="Arial Black" panose="020B0A04020102020204" pitchFamily="34" charset="0"/>
              </a:rPr>
              <a:t>&lt;</a:t>
            </a:r>
            <a:r>
              <a:rPr lang="pt-BR" sz="1400" dirty="0" err="1">
                <a:latin typeface="Arial Black" panose="020B0A04020102020204" pitchFamily="34" charset="0"/>
              </a:rPr>
              <a:t>form</a:t>
            </a:r>
            <a:r>
              <a:rPr lang="pt-BR" sz="1400" dirty="0">
                <a:latin typeface="Arial Black" panose="020B0A04020102020204" pitchFamily="34" charset="0"/>
              </a:rPr>
              <a:t>&gt; Define um formulário;</a:t>
            </a:r>
          </a:p>
          <a:p>
            <a:pPr marL="0" lvl="0" indent="0" algn="l" rtl="0">
              <a:spcBef>
                <a:spcPts val="0"/>
              </a:spcBef>
              <a:spcAft>
                <a:spcPts val="0"/>
              </a:spcAft>
              <a:buClr>
                <a:schemeClr val="dk2"/>
              </a:buClr>
              <a:buSzPts val="1100"/>
              <a:buFont typeface="Arial"/>
              <a:buNone/>
            </a:pPr>
            <a:endParaRPr lang="pt-BR" sz="1400" dirty="0">
              <a:latin typeface="Arial Black" panose="020B0A04020102020204" pitchFamily="34" charset="0"/>
            </a:endParaRPr>
          </a:p>
          <a:p>
            <a:pPr marL="0" lvl="0" indent="0" algn="l" rtl="0">
              <a:spcBef>
                <a:spcPts val="0"/>
              </a:spcBef>
              <a:spcAft>
                <a:spcPts val="0"/>
              </a:spcAft>
              <a:buClr>
                <a:schemeClr val="dk2"/>
              </a:buClr>
              <a:buSzPts val="1100"/>
              <a:buFont typeface="Arial"/>
              <a:buNone/>
            </a:pPr>
            <a:r>
              <a:rPr lang="pt-BR" sz="1400" dirty="0">
                <a:latin typeface="Arial Black" panose="020B0A04020102020204" pitchFamily="34" charset="0"/>
              </a:rPr>
              <a:t>&lt;</a:t>
            </a:r>
            <a:r>
              <a:rPr lang="pt-BR" sz="1400" dirty="0" err="1">
                <a:latin typeface="Arial Black" panose="020B0A04020102020204" pitchFamily="34" charset="0"/>
              </a:rPr>
              <a:t>table</a:t>
            </a:r>
            <a:r>
              <a:rPr lang="pt-BR" sz="1400" dirty="0">
                <a:latin typeface="Arial Black" panose="020B0A04020102020204" pitchFamily="34" charset="0"/>
              </a:rPr>
              <a:t>&gt; Define uma tabela;</a:t>
            </a:r>
          </a:p>
          <a:p>
            <a:pPr marL="0" lvl="0" indent="0" algn="l" rtl="0">
              <a:spcBef>
                <a:spcPts val="0"/>
              </a:spcBef>
              <a:spcAft>
                <a:spcPts val="0"/>
              </a:spcAft>
              <a:buClr>
                <a:schemeClr val="dk2"/>
              </a:buClr>
              <a:buSzPts val="1100"/>
              <a:buFont typeface="Arial"/>
              <a:buNone/>
            </a:pPr>
            <a:endParaRPr lang="pt-BR" sz="1400" dirty="0">
              <a:latin typeface="Arial Black" panose="020B0A04020102020204" pitchFamily="34" charset="0"/>
            </a:endParaRPr>
          </a:p>
          <a:p>
            <a:pPr marL="0" lvl="0" indent="0" algn="l" rtl="0">
              <a:spcBef>
                <a:spcPts val="0"/>
              </a:spcBef>
              <a:spcAft>
                <a:spcPts val="0"/>
              </a:spcAft>
              <a:buClr>
                <a:schemeClr val="dk2"/>
              </a:buClr>
              <a:buSzPts val="1100"/>
              <a:buFont typeface="Arial"/>
              <a:buNone/>
            </a:pPr>
            <a:r>
              <a:rPr lang="pt-BR" sz="1400" dirty="0">
                <a:latin typeface="Arial Black" panose="020B0A04020102020204" pitchFamily="34" charset="0"/>
              </a:rPr>
              <a:t>&lt;p&gt; Define parágrafo;</a:t>
            </a:r>
          </a:p>
          <a:p>
            <a:pPr marL="0" lvl="0" indent="0" algn="l" rtl="0">
              <a:spcBef>
                <a:spcPts val="0"/>
              </a:spcBef>
              <a:spcAft>
                <a:spcPts val="0"/>
              </a:spcAft>
              <a:buClr>
                <a:schemeClr val="dk2"/>
              </a:buClr>
              <a:buSzPts val="1100"/>
              <a:buFont typeface="Arial"/>
              <a:buNone/>
            </a:pPr>
            <a:endParaRPr lang="pt-BR" sz="1400" dirty="0">
              <a:latin typeface="Arial Black" panose="020B0A04020102020204" pitchFamily="34" charset="0"/>
            </a:endParaRPr>
          </a:p>
          <a:p>
            <a:pPr marL="0" lvl="0" indent="0" algn="l" rtl="0">
              <a:spcBef>
                <a:spcPts val="0"/>
              </a:spcBef>
              <a:spcAft>
                <a:spcPts val="0"/>
              </a:spcAft>
              <a:buClr>
                <a:schemeClr val="dk2"/>
              </a:buClr>
              <a:buSzPts val="1100"/>
              <a:buFont typeface="Arial"/>
              <a:buNone/>
            </a:pPr>
            <a:r>
              <a:rPr lang="pt-BR" sz="1400" dirty="0">
                <a:latin typeface="Arial Black" panose="020B0A04020102020204" pitchFamily="34" charset="0"/>
              </a:rPr>
              <a:t>&lt;a&gt; Define um hiperlink para outra página ou recurso;</a:t>
            </a:r>
          </a:p>
          <a:p>
            <a:pPr marL="0" lvl="0" indent="0" algn="l" rtl="0">
              <a:spcBef>
                <a:spcPts val="0"/>
              </a:spcBef>
              <a:spcAft>
                <a:spcPts val="0"/>
              </a:spcAft>
              <a:buClr>
                <a:schemeClr val="dk2"/>
              </a:buClr>
              <a:buSzPts val="1100"/>
              <a:buFont typeface="Arial"/>
              <a:buNone/>
            </a:pPr>
            <a:endParaRPr lang="pt-BR" sz="1400" dirty="0">
              <a:latin typeface="Arial Black" panose="020B0A04020102020204" pitchFamily="34" charset="0"/>
            </a:endParaRPr>
          </a:p>
          <a:p>
            <a:pPr marL="0" lvl="0" indent="0" algn="l" rtl="0">
              <a:spcBef>
                <a:spcPts val="0"/>
              </a:spcBef>
              <a:spcAft>
                <a:spcPts val="0"/>
              </a:spcAft>
              <a:buClr>
                <a:schemeClr val="dk2"/>
              </a:buClr>
              <a:buSzPts val="1100"/>
              <a:buFont typeface="Arial"/>
              <a:buNone/>
            </a:pPr>
            <a:r>
              <a:rPr lang="pt-BR" sz="1400" dirty="0">
                <a:latin typeface="Arial Black" panose="020B0A04020102020204" pitchFamily="34" charset="0"/>
              </a:rPr>
              <a:t>&lt;</a:t>
            </a:r>
            <a:r>
              <a:rPr lang="pt-BR" sz="1400" dirty="0" err="1">
                <a:latin typeface="Arial Black" panose="020B0A04020102020204" pitchFamily="34" charset="0"/>
              </a:rPr>
              <a:t>img</a:t>
            </a:r>
            <a:r>
              <a:rPr lang="pt-BR" sz="1400" dirty="0">
                <a:latin typeface="Arial Black" panose="020B0A04020102020204" pitchFamily="34" charset="0"/>
              </a:rPr>
              <a:t>&gt; Exibe uma imagem na página.</a:t>
            </a:r>
          </a:p>
        </p:txBody>
      </p:sp>
      <p:sp>
        <p:nvSpPr>
          <p:cNvPr id="508" name="Google Shape;508;p70"/>
          <p:cNvSpPr txBox="1">
            <a:spLocks noGrp="1"/>
          </p:cNvSpPr>
          <p:nvPr>
            <p:ph type="title"/>
          </p:nvPr>
        </p:nvSpPr>
        <p:spPr>
          <a:xfrm>
            <a:off x="1024797" y="843575"/>
            <a:ext cx="38082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dirty="0"/>
              <a:t>Curiosidades de Tags</a:t>
            </a:r>
            <a:endParaRPr dirty="0"/>
          </a:p>
        </p:txBody>
      </p:sp>
      <p:pic>
        <p:nvPicPr>
          <p:cNvPr id="509" name="Google Shape;509;p70"/>
          <p:cNvPicPr preferRelativeResize="0"/>
          <p:nvPr/>
        </p:nvPicPr>
        <p:blipFill>
          <a:blip r:embed="rId3">
            <a:alphaModFix/>
          </a:blip>
          <a:stretch>
            <a:fillRect/>
          </a:stretch>
        </p:blipFill>
        <p:spPr>
          <a:xfrm rot="2186945">
            <a:off x="6515821" y="1612950"/>
            <a:ext cx="4811956" cy="2519701"/>
          </a:xfrm>
          <a:prstGeom prst="rect">
            <a:avLst/>
          </a:prstGeom>
          <a:noFill/>
          <a:ln>
            <a:noFill/>
          </a:ln>
        </p:spPr>
      </p:pic>
    </p:spTree>
    <p:extLst>
      <p:ext uri="{BB962C8B-B14F-4D97-AF65-F5344CB8AC3E}">
        <p14:creationId xmlns:p14="http://schemas.microsoft.com/office/powerpoint/2010/main" val="2670501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46" name="Google Shape;746;p85"/>
          <p:cNvPicPr preferRelativeResize="0"/>
          <p:nvPr/>
        </p:nvPicPr>
        <p:blipFill rotWithShape="1">
          <a:blip r:embed="rId3">
            <a:alphaModFix/>
          </a:blip>
          <a:srcRect t="5087" r="6576"/>
          <a:stretch/>
        </p:blipFill>
        <p:spPr>
          <a:xfrm>
            <a:off x="213360" y="0"/>
            <a:ext cx="9179702" cy="5225099"/>
          </a:xfrm>
          <a:prstGeom prst="rect">
            <a:avLst/>
          </a:prstGeom>
          <a:noFill/>
          <a:ln>
            <a:noFill/>
          </a:ln>
        </p:spPr>
      </p:pic>
      <p:sp>
        <p:nvSpPr>
          <p:cNvPr id="747" name="Google Shape;747;p85"/>
          <p:cNvSpPr txBox="1">
            <a:spLocks noGrp="1"/>
          </p:cNvSpPr>
          <p:nvPr>
            <p:ph type="ctrTitle"/>
          </p:nvPr>
        </p:nvSpPr>
        <p:spPr>
          <a:xfrm flipH="1">
            <a:off x="2562281" y="1539240"/>
            <a:ext cx="3484500" cy="18070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1100"/>
              <a:buFont typeface="Arial"/>
              <a:buNone/>
            </a:pPr>
            <a:r>
              <a:rPr lang="pt-BR" sz="2000" b="0" i="0" dirty="0">
                <a:solidFill>
                  <a:schemeClr val="bg1"/>
                </a:solidFill>
                <a:effectLst/>
                <a:latin typeface="Inter"/>
              </a:rPr>
              <a:t>Cada </a:t>
            </a:r>
            <a:r>
              <a:rPr lang="pt-BR" sz="2000" b="0" i="0" dirty="0" err="1">
                <a:solidFill>
                  <a:schemeClr val="bg1"/>
                </a:solidFill>
                <a:effectLst/>
                <a:latin typeface="Inter"/>
              </a:rPr>
              <a:t>tag</a:t>
            </a:r>
            <a:r>
              <a:rPr lang="pt-BR" sz="2000" b="0" i="0" dirty="0">
                <a:solidFill>
                  <a:schemeClr val="bg1"/>
                </a:solidFill>
                <a:effectLst/>
                <a:latin typeface="Inter"/>
              </a:rPr>
              <a:t> tem um propósito específico e é fundamental para criar páginas da web bem estruturadas e visualmente atraentes.</a:t>
            </a:r>
            <a:endParaRPr sz="20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77"/>
          <p:cNvPicPr preferRelativeResize="0"/>
          <p:nvPr/>
        </p:nvPicPr>
        <p:blipFill>
          <a:blip r:embed="rId3">
            <a:alphaModFix amt="74000"/>
          </a:blip>
          <a:stretch>
            <a:fillRect/>
          </a:stretch>
        </p:blipFill>
        <p:spPr>
          <a:xfrm rot="-2169574" flipH="1">
            <a:off x="927228" y="76198"/>
            <a:ext cx="4279745" cy="2248925"/>
          </a:xfrm>
          <a:prstGeom prst="rect">
            <a:avLst/>
          </a:prstGeom>
          <a:noFill/>
          <a:ln>
            <a:noFill/>
          </a:ln>
        </p:spPr>
      </p:pic>
      <p:pic>
        <p:nvPicPr>
          <p:cNvPr id="633" name="Google Shape;633;p77"/>
          <p:cNvPicPr preferRelativeResize="0"/>
          <p:nvPr/>
        </p:nvPicPr>
        <p:blipFill>
          <a:blip r:embed="rId4">
            <a:alphaModFix/>
          </a:blip>
          <a:stretch>
            <a:fillRect/>
          </a:stretch>
        </p:blipFill>
        <p:spPr>
          <a:xfrm rot="-1542028">
            <a:off x="5361173" y="703307"/>
            <a:ext cx="2562555" cy="1441447"/>
          </a:xfrm>
          <a:prstGeom prst="rect">
            <a:avLst/>
          </a:prstGeom>
          <a:noFill/>
          <a:ln>
            <a:noFill/>
          </a:ln>
        </p:spPr>
      </p:pic>
      <p:pic>
        <p:nvPicPr>
          <p:cNvPr id="634" name="Google Shape;634;p77"/>
          <p:cNvPicPr preferRelativeResize="0"/>
          <p:nvPr/>
        </p:nvPicPr>
        <p:blipFill>
          <a:blip r:embed="rId5">
            <a:alphaModFix/>
          </a:blip>
          <a:stretch>
            <a:fillRect/>
          </a:stretch>
        </p:blipFill>
        <p:spPr>
          <a:xfrm>
            <a:off x="1613371" y="610675"/>
            <a:ext cx="1943598" cy="1838324"/>
          </a:xfrm>
          <a:prstGeom prst="rect">
            <a:avLst/>
          </a:prstGeom>
          <a:noFill/>
          <a:ln>
            <a:noFill/>
          </a:ln>
        </p:spPr>
      </p:pic>
      <p:pic>
        <p:nvPicPr>
          <p:cNvPr id="635" name="Google Shape;635;p77"/>
          <p:cNvPicPr preferRelativeResize="0"/>
          <p:nvPr/>
        </p:nvPicPr>
        <p:blipFill>
          <a:blip r:embed="rId6">
            <a:alphaModFix/>
          </a:blip>
          <a:stretch>
            <a:fillRect/>
          </a:stretch>
        </p:blipFill>
        <p:spPr>
          <a:xfrm>
            <a:off x="2010205" y="1716252"/>
            <a:ext cx="856827" cy="841402"/>
          </a:xfrm>
          <a:prstGeom prst="rect">
            <a:avLst/>
          </a:prstGeom>
          <a:noFill/>
          <a:ln>
            <a:noFill/>
          </a:ln>
        </p:spPr>
      </p:pic>
      <p:pic>
        <p:nvPicPr>
          <p:cNvPr id="636" name="Google Shape;636;p77"/>
          <p:cNvPicPr preferRelativeResize="0"/>
          <p:nvPr/>
        </p:nvPicPr>
        <p:blipFill>
          <a:blip r:embed="rId7">
            <a:alphaModFix/>
          </a:blip>
          <a:stretch>
            <a:fillRect/>
          </a:stretch>
        </p:blipFill>
        <p:spPr>
          <a:xfrm rot="1404494" flipH="1">
            <a:off x="5606638" y="1200494"/>
            <a:ext cx="2617873" cy="1370813"/>
          </a:xfrm>
          <a:prstGeom prst="rect">
            <a:avLst/>
          </a:prstGeom>
          <a:noFill/>
          <a:ln>
            <a:noFill/>
          </a:ln>
        </p:spPr>
      </p:pic>
      <p:pic>
        <p:nvPicPr>
          <p:cNvPr id="637" name="Google Shape;637;p77"/>
          <p:cNvPicPr preferRelativeResize="0"/>
          <p:nvPr/>
        </p:nvPicPr>
        <p:blipFill>
          <a:blip r:embed="rId8">
            <a:alphaModFix/>
          </a:blip>
          <a:stretch>
            <a:fillRect/>
          </a:stretch>
        </p:blipFill>
        <p:spPr>
          <a:xfrm rot="4224809">
            <a:off x="3711002" y="3019853"/>
            <a:ext cx="1542974" cy="1962068"/>
          </a:xfrm>
          <a:prstGeom prst="rect">
            <a:avLst/>
          </a:prstGeom>
          <a:noFill/>
          <a:ln>
            <a:noFill/>
          </a:ln>
        </p:spPr>
      </p:pic>
      <p:grpSp>
        <p:nvGrpSpPr>
          <p:cNvPr id="638" name="Google Shape;638;p77"/>
          <p:cNvGrpSpPr/>
          <p:nvPr/>
        </p:nvGrpSpPr>
        <p:grpSpPr>
          <a:xfrm>
            <a:off x="2573399" y="1644796"/>
            <a:ext cx="3997216" cy="1303457"/>
            <a:chOff x="2324100" y="645575"/>
            <a:chExt cx="4495800" cy="1614988"/>
          </a:xfrm>
        </p:grpSpPr>
        <p:sp>
          <p:nvSpPr>
            <p:cNvPr id="639" name="Google Shape;639;p77"/>
            <p:cNvSpPr/>
            <p:nvPr/>
          </p:nvSpPr>
          <p:spPr>
            <a:xfrm>
              <a:off x="2324100" y="645575"/>
              <a:ext cx="4495800" cy="1353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7"/>
            <p:cNvSpPr/>
            <p:nvPr/>
          </p:nvSpPr>
          <p:spPr>
            <a:xfrm>
              <a:off x="4273275" y="1904688"/>
              <a:ext cx="597375" cy="355875"/>
            </a:xfrm>
            <a:prstGeom prst="flowChartMerg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77"/>
          <p:cNvSpPr txBox="1">
            <a:spLocks noGrp="1"/>
          </p:cNvSpPr>
          <p:nvPr>
            <p:ph type="ctrTitle"/>
          </p:nvPr>
        </p:nvSpPr>
        <p:spPr>
          <a:xfrm flipH="1">
            <a:off x="1880400" y="428629"/>
            <a:ext cx="5396700" cy="220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Até logo!</a:t>
            </a:r>
            <a:endParaRPr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9"/>
          <p:cNvSpPr/>
          <p:nvPr/>
        </p:nvSpPr>
        <p:spPr>
          <a:xfrm>
            <a:off x="-549543" y="-143600"/>
            <a:ext cx="8128903" cy="8128223"/>
          </a:xfrm>
          <a:custGeom>
            <a:avLst/>
            <a:gdLst/>
            <a:ahLst/>
            <a:cxnLst/>
            <a:rect l="l" t="t" r="r" b="b"/>
            <a:pathLst>
              <a:path w="179347" h="179332" extrusionOk="0">
                <a:moveTo>
                  <a:pt x="89632" y="1"/>
                </a:moveTo>
                <a:cubicBezTo>
                  <a:pt x="88760" y="1"/>
                  <a:pt x="87866" y="15"/>
                  <a:pt x="86979" y="41"/>
                </a:cubicBezTo>
                <a:cubicBezTo>
                  <a:pt x="86826" y="45"/>
                  <a:pt x="86706" y="171"/>
                  <a:pt x="86709" y="324"/>
                </a:cubicBezTo>
                <a:cubicBezTo>
                  <a:pt x="86711" y="476"/>
                  <a:pt x="86834" y="598"/>
                  <a:pt x="86987" y="598"/>
                </a:cubicBezTo>
                <a:lnTo>
                  <a:pt x="86995" y="598"/>
                </a:lnTo>
                <a:cubicBezTo>
                  <a:pt x="87797" y="575"/>
                  <a:pt x="88605" y="558"/>
                  <a:pt x="89395" y="558"/>
                </a:cubicBezTo>
                <a:cubicBezTo>
                  <a:pt x="89492" y="558"/>
                  <a:pt x="89588" y="558"/>
                  <a:pt x="89683" y="559"/>
                </a:cubicBezTo>
                <a:lnTo>
                  <a:pt x="90331" y="561"/>
                </a:lnTo>
                <a:lnTo>
                  <a:pt x="90333" y="561"/>
                </a:lnTo>
                <a:cubicBezTo>
                  <a:pt x="90334" y="561"/>
                  <a:pt x="90335" y="561"/>
                  <a:pt x="90336" y="561"/>
                </a:cubicBezTo>
                <a:cubicBezTo>
                  <a:pt x="90488" y="561"/>
                  <a:pt x="90613" y="437"/>
                  <a:pt x="90613" y="283"/>
                </a:cubicBezTo>
                <a:cubicBezTo>
                  <a:pt x="90614" y="129"/>
                  <a:pt x="90489" y="3"/>
                  <a:pt x="90336" y="3"/>
                </a:cubicBezTo>
                <a:lnTo>
                  <a:pt x="89683" y="1"/>
                </a:lnTo>
                <a:close/>
                <a:moveTo>
                  <a:pt x="97571" y="345"/>
                </a:moveTo>
                <a:cubicBezTo>
                  <a:pt x="97428" y="345"/>
                  <a:pt x="97307" y="453"/>
                  <a:pt x="97294" y="598"/>
                </a:cubicBezTo>
                <a:cubicBezTo>
                  <a:pt x="97281" y="752"/>
                  <a:pt x="97394" y="887"/>
                  <a:pt x="97548" y="901"/>
                </a:cubicBezTo>
                <a:cubicBezTo>
                  <a:pt x="98659" y="998"/>
                  <a:pt x="99775" y="1117"/>
                  <a:pt x="100864" y="1254"/>
                </a:cubicBezTo>
                <a:cubicBezTo>
                  <a:pt x="100872" y="1255"/>
                  <a:pt x="100881" y="1256"/>
                  <a:pt x="100889" y="1256"/>
                </a:cubicBezTo>
                <a:cubicBezTo>
                  <a:pt x="100893" y="1256"/>
                  <a:pt x="100897" y="1256"/>
                  <a:pt x="100900" y="1255"/>
                </a:cubicBezTo>
                <a:cubicBezTo>
                  <a:pt x="100901" y="1255"/>
                  <a:pt x="100902" y="1255"/>
                  <a:pt x="100903" y="1255"/>
                </a:cubicBezTo>
                <a:cubicBezTo>
                  <a:pt x="101048" y="1255"/>
                  <a:pt x="101169" y="1141"/>
                  <a:pt x="101179" y="995"/>
                </a:cubicBezTo>
                <a:cubicBezTo>
                  <a:pt x="101188" y="847"/>
                  <a:pt x="101081" y="718"/>
                  <a:pt x="100934" y="700"/>
                </a:cubicBezTo>
                <a:cubicBezTo>
                  <a:pt x="99838" y="562"/>
                  <a:pt x="98715" y="442"/>
                  <a:pt x="97597" y="346"/>
                </a:cubicBezTo>
                <a:cubicBezTo>
                  <a:pt x="97588" y="345"/>
                  <a:pt x="97580" y="345"/>
                  <a:pt x="97571" y="345"/>
                </a:cubicBezTo>
                <a:close/>
                <a:moveTo>
                  <a:pt x="79756" y="546"/>
                </a:moveTo>
                <a:cubicBezTo>
                  <a:pt x="79747" y="546"/>
                  <a:pt x="79737" y="546"/>
                  <a:pt x="79728" y="547"/>
                </a:cubicBezTo>
                <a:cubicBezTo>
                  <a:pt x="78620" y="670"/>
                  <a:pt x="77501" y="814"/>
                  <a:pt x="76399" y="978"/>
                </a:cubicBezTo>
                <a:cubicBezTo>
                  <a:pt x="76255" y="1000"/>
                  <a:pt x="76152" y="1130"/>
                  <a:pt x="76163" y="1274"/>
                </a:cubicBezTo>
                <a:cubicBezTo>
                  <a:pt x="76173" y="1420"/>
                  <a:pt x="76294" y="1533"/>
                  <a:pt x="76440" y="1534"/>
                </a:cubicBezTo>
                <a:lnTo>
                  <a:pt x="76440" y="1534"/>
                </a:lnTo>
                <a:cubicBezTo>
                  <a:pt x="76453" y="1534"/>
                  <a:pt x="76467" y="1533"/>
                  <a:pt x="76479" y="1530"/>
                </a:cubicBezTo>
                <a:cubicBezTo>
                  <a:pt x="77574" y="1368"/>
                  <a:pt x="78688" y="1224"/>
                  <a:pt x="79787" y="1103"/>
                </a:cubicBezTo>
                <a:cubicBezTo>
                  <a:pt x="79941" y="1087"/>
                  <a:pt x="80052" y="948"/>
                  <a:pt x="80035" y="795"/>
                </a:cubicBezTo>
                <a:cubicBezTo>
                  <a:pt x="80018" y="652"/>
                  <a:pt x="79897" y="546"/>
                  <a:pt x="79756" y="546"/>
                </a:cubicBezTo>
                <a:close/>
                <a:moveTo>
                  <a:pt x="76440" y="1534"/>
                </a:moveTo>
                <a:lnTo>
                  <a:pt x="76440" y="1534"/>
                </a:lnTo>
                <a:cubicBezTo>
                  <a:pt x="76439" y="1534"/>
                  <a:pt x="76439" y="1534"/>
                  <a:pt x="76439" y="1534"/>
                </a:cubicBezTo>
                <a:lnTo>
                  <a:pt x="76440" y="1534"/>
                </a:lnTo>
                <a:cubicBezTo>
                  <a:pt x="76440" y="1534"/>
                  <a:pt x="76440" y="1534"/>
                  <a:pt x="76440" y="1534"/>
                </a:cubicBezTo>
                <a:close/>
                <a:moveTo>
                  <a:pt x="108052" y="1890"/>
                </a:moveTo>
                <a:cubicBezTo>
                  <a:pt x="107922" y="1890"/>
                  <a:pt x="107807" y="1980"/>
                  <a:pt x="107780" y="2112"/>
                </a:cubicBezTo>
                <a:cubicBezTo>
                  <a:pt x="107748" y="2261"/>
                  <a:pt x="107843" y="2407"/>
                  <a:pt x="107990" y="2441"/>
                </a:cubicBezTo>
                <a:cubicBezTo>
                  <a:pt x="109071" y="2666"/>
                  <a:pt x="110166" y="2916"/>
                  <a:pt x="111244" y="3183"/>
                </a:cubicBezTo>
                <a:cubicBezTo>
                  <a:pt x="111265" y="3189"/>
                  <a:pt x="111288" y="3191"/>
                  <a:pt x="111310" y="3191"/>
                </a:cubicBezTo>
                <a:lnTo>
                  <a:pt x="111310" y="3192"/>
                </a:lnTo>
                <a:cubicBezTo>
                  <a:pt x="111451" y="3192"/>
                  <a:pt x="111571" y="3088"/>
                  <a:pt x="111587" y="2947"/>
                </a:cubicBezTo>
                <a:cubicBezTo>
                  <a:pt x="111605" y="2807"/>
                  <a:pt x="111514" y="2675"/>
                  <a:pt x="111378" y="2643"/>
                </a:cubicBezTo>
                <a:cubicBezTo>
                  <a:pt x="110293" y="2372"/>
                  <a:pt x="109193" y="2122"/>
                  <a:pt x="108106" y="1895"/>
                </a:cubicBezTo>
                <a:cubicBezTo>
                  <a:pt x="108088" y="1891"/>
                  <a:pt x="108070" y="1890"/>
                  <a:pt x="108052" y="1890"/>
                </a:cubicBezTo>
                <a:close/>
                <a:moveTo>
                  <a:pt x="69328" y="2328"/>
                </a:moveTo>
                <a:cubicBezTo>
                  <a:pt x="69304" y="2328"/>
                  <a:pt x="69280" y="2331"/>
                  <a:pt x="69256" y="2338"/>
                </a:cubicBezTo>
                <a:cubicBezTo>
                  <a:pt x="68174" y="2589"/>
                  <a:pt x="67079" y="2866"/>
                  <a:pt x="66003" y="3160"/>
                </a:cubicBezTo>
                <a:cubicBezTo>
                  <a:pt x="65868" y="3197"/>
                  <a:pt x="65782" y="3328"/>
                  <a:pt x="65801" y="3466"/>
                </a:cubicBezTo>
                <a:cubicBezTo>
                  <a:pt x="65819" y="3605"/>
                  <a:pt x="65937" y="3708"/>
                  <a:pt x="66077" y="3708"/>
                </a:cubicBezTo>
                <a:cubicBezTo>
                  <a:pt x="66101" y="3708"/>
                  <a:pt x="66126" y="3705"/>
                  <a:pt x="66150" y="3698"/>
                </a:cubicBezTo>
                <a:cubicBezTo>
                  <a:pt x="67219" y="3407"/>
                  <a:pt x="68307" y="3131"/>
                  <a:pt x="69383" y="2881"/>
                </a:cubicBezTo>
                <a:cubicBezTo>
                  <a:pt x="69537" y="2850"/>
                  <a:pt x="69635" y="2697"/>
                  <a:pt x="69599" y="2544"/>
                </a:cubicBezTo>
                <a:cubicBezTo>
                  <a:pt x="69569" y="2415"/>
                  <a:pt x="69454" y="2328"/>
                  <a:pt x="69328" y="2328"/>
                </a:cubicBezTo>
                <a:close/>
                <a:moveTo>
                  <a:pt x="118266" y="4667"/>
                </a:moveTo>
                <a:cubicBezTo>
                  <a:pt x="118150" y="4667"/>
                  <a:pt x="118042" y="4741"/>
                  <a:pt x="118002" y="4857"/>
                </a:cubicBezTo>
                <a:cubicBezTo>
                  <a:pt x="117953" y="5003"/>
                  <a:pt x="118031" y="5161"/>
                  <a:pt x="118178" y="5211"/>
                </a:cubicBezTo>
                <a:cubicBezTo>
                  <a:pt x="119224" y="5564"/>
                  <a:pt x="120282" y="5943"/>
                  <a:pt x="121326" y="6340"/>
                </a:cubicBezTo>
                <a:cubicBezTo>
                  <a:pt x="121358" y="6351"/>
                  <a:pt x="121391" y="6357"/>
                  <a:pt x="121425" y="6357"/>
                </a:cubicBezTo>
                <a:lnTo>
                  <a:pt x="121425" y="6358"/>
                </a:lnTo>
                <a:cubicBezTo>
                  <a:pt x="121560" y="6358"/>
                  <a:pt x="121676" y="6262"/>
                  <a:pt x="121700" y="6129"/>
                </a:cubicBezTo>
                <a:cubicBezTo>
                  <a:pt x="121724" y="5996"/>
                  <a:pt x="121650" y="5866"/>
                  <a:pt x="121524" y="5818"/>
                </a:cubicBezTo>
                <a:cubicBezTo>
                  <a:pt x="120474" y="5418"/>
                  <a:pt x="119408" y="5038"/>
                  <a:pt x="118356" y="4682"/>
                </a:cubicBezTo>
                <a:cubicBezTo>
                  <a:pt x="118326" y="4672"/>
                  <a:pt x="118296" y="4667"/>
                  <a:pt x="118266" y="4667"/>
                </a:cubicBezTo>
                <a:close/>
                <a:moveTo>
                  <a:pt x="59174" y="5341"/>
                </a:moveTo>
                <a:cubicBezTo>
                  <a:pt x="59141" y="5341"/>
                  <a:pt x="59106" y="5347"/>
                  <a:pt x="59073" y="5360"/>
                </a:cubicBezTo>
                <a:cubicBezTo>
                  <a:pt x="58026" y="5741"/>
                  <a:pt x="56971" y="6146"/>
                  <a:pt x="55941" y="6566"/>
                </a:cubicBezTo>
                <a:cubicBezTo>
                  <a:pt x="55816" y="6616"/>
                  <a:pt x="55746" y="6746"/>
                  <a:pt x="55772" y="6878"/>
                </a:cubicBezTo>
                <a:cubicBezTo>
                  <a:pt x="55797" y="7008"/>
                  <a:pt x="55911" y="7103"/>
                  <a:pt x="56045" y="7103"/>
                </a:cubicBezTo>
                <a:cubicBezTo>
                  <a:pt x="56082" y="7103"/>
                  <a:pt x="56116" y="7096"/>
                  <a:pt x="56150" y="7082"/>
                </a:cubicBezTo>
                <a:cubicBezTo>
                  <a:pt x="57175" y="6666"/>
                  <a:pt x="58222" y="6263"/>
                  <a:pt x="59264" y="5884"/>
                </a:cubicBezTo>
                <a:cubicBezTo>
                  <a:pt x="59412" y="5834"/>
                  <a:pt x="59490" y="5672"/>
                  <a:pt x="59436" y="5526"/>
                </a:cubicBezTo>
                <a:cubicBezTo>
                  <a:pt x="59395" y="5411"/>
                  <a:pt x="59288" y="5341"/>
                  <a:pt x="59174" y="5341"/>
                </a:cubicBezTo>
                <a:close/>
                <a:moveTo>
                  <a:pt x="128095" y="8650"/>
                </a:moveTo>
                <a:cubicBezTo>
                  <a:pt x="127991" y="8650"/>
                  <a:pt x="127891" y="8709"/>
                  <a:pt x="127843" y="8809"/>
                </a:cubicBezTo>
                <a:cubicBezTo>
                  <a:pt x="127777" y="8948"/>
                  <a:pt x="127836" y="9114"/>
                  <a:pt x="127975" y="9181"/>
                </a:cubicBezTo>
                <a:cubicBezTo>
                  <a:pt x="128973" y="9656"/>
                  <a:pt x="129979" y="10159"/>
                  <a:pt x="130964" y="10675"/>
                </a:cubicBezTo>
                <a:cubicBezTo>
                  <a:pt x="131003" y="10696"/>
                  <a:pt x="131047" y="10707"/>
                  <a:pt x="131093" y="10707"/>
                </a:cubicBezTo>
                <a:cubicBezTo>
                  <a:pt x="131221" y="10707"/>
                  <a:pt x="131334" y="10619"/>
                  <a:pt x="131364" y="10495"/>
                </a:cubicBezTo>
                <a:cubicBezTo>
                  <a:pt x="131395" y="10370"/>
                  <a:pt x="131336" y="10239"/>
                  <a:pt x="131222" y="10180"/>
                </a:cubicBezTo>
                <a:cubicBezTo>
                  <a:pt x="130231" y="9662"/>
                  <a:pt x="129219" y="9156"/>
                  <a:pt x="128215" y="8677"/>
                </a:cubicBezTo>
                <a:cubicBezTo>
                  <a:pt x="128176" y="8659"/>
                  <a:pt x="128135" y="8650"/>
                  <a:pt x="128095" y="8650"/>
                </a:cubicBezTo>
                <a:close/>
                <a:moveTo>
                  <a:pt x="49445" y="9546"/>
                </a:moveTo>
                <a:cubicBezTo>
                  <a:pt x="49405" y="9546"/>
                  <a:pt x="49364" y="9555"/>
                  <a:pt x="49325" y="9573"/>
                </a:cubicBezTo>
                <a:cubicBezTo>
                  <a:pt x="48337" y="10072"/>
                  <a:pt x="47341" y="10598"/>
                  <a:pt x="46364" y="11139"/>
                </a:cubicBezTo>
                <a:cubicBezTo>
                  <a:pt x="46252" y="11199"/>
                  <a:pt x="46196" y="11329"/>
                  <a:pt x="46229" y="11452"/>
                </a:cubicBezTo>
                <a:cubicBezTo>
                  <a:pt x="46260" y="11576"/>
                  <a:pt x="46371" y="11662"/>
                  <a:pt x="46499" y="11662"/>
                </a:cubicBezTo>
                <a:cubicBezTo>
                  <a:pt x="46545" y="11662"/>
                  <a:pt x="46592" y="11649"/>
                  <a:pt x="46634" y="11627"/>
                </a:cubicBezTo>
                <a:cubicBezTo>
                  <a:pt x="47604" y="11091"/>
                  <a:pt x="48595" y="10567"/>
                  <a:pt x="49576" y="10072"/>
                </a:cubicBezTo>
                <a:cubicBezTo>
                  <a:pt x="49710" y="10000"/>
                  <a:pt x="49763" y="9834"/>
                  <a:pt x="49694" y="9699"/>
                </a:cubicBezTo>
                <a:cubicBezTo>
                  <a:pt x="49645" y="9602"/>
                  <a:pt x="49547" y="9546"/>
                  <a:pt x="49445" y="9546"/>
                </a:cubicBezTo>
                <a:close/>
                <a:moveTo>
                  <a:pt x="137379" y="13773"/>
                </a:moveTo>
                <a:cubicBezTo>
                  <a:pt x="137286" y="13773"/>
                  <a:pt x="137196" y="13819"/>
                  <a:pt x="137143" y="13903"/>
                </a:cubicBezTo>
                <a:cubicBezTo>
                  <a:pt x="137061" y="14032"/>
                  <a:pt x="137099" y="14202"/>
                  <a:pt x="137227" y="14286"/>
                </a:cubicBezTo>
                <a:cubicBezTo>
                  <a:pt x="138166" y="14879"/>
                  <a:pt x="139104" y="15496"/>
                  <a:pt x="140015" y="16122"/>
                </a:cubicBezTo>
                <a:cubicBezTo>
                  <a:pt x="140062" y="16153"/>
                  <a:pt x="140118" y="16171"/>
                  <a:pt x="140174" y="16171"/>
                </a:cubicBezTo>
                <a:lnTo>
                  <a:pt x="140174" y="16172"/>
                </a:lnTo>
                <a:cubicBezTo>
                  <a:pt x="140296" y="16172"/>
                  <a:pt x="140405" y="16093"/>
                  <a:pt x="140442" y="15975"/>
                </a:cubicBezTo>
                <a:cubicBezTo>
                  <a:pt x="140478" y="15857"/>
                  <a:pt x="140433" y="15730"/>
                  <a:pt x="140332" y="15662"/>
                </a:cubicBezTo>
                <a:cubicBezTo>
                  <a:pt x="139414" y="15033"/>
                  <a:pt x="138470" y="14411"/>
                  <a:pt x="137525" y="13814"/>
                </a:cubicBezTo>
                <a:cubicBezTo>
                  <a:pt x="137479" y="13786"/>
                  <a:pt x="137429" y="13773"/>
                  <a:pt x="137379" y="13773"/>
                </a:cubicBezTo>
                <a:close/>
                <a:moveTo>
                  <a:pt x="40305" y="14864"/>
                </a:moveTo>
                <a:cubicBezTo>
                  <a:pt x="40252" y="14864"/>
                  <a:pt x="40198" y="14879"/>
                  <a:pt x="40151" y="14910"/>
                </a:cubicBezTo>
                <a:cubicBezTo>
                  <a:pt x="39222" y="15525"/>
                  <a:pt x="38294" y="16166"/>
                  <a:pt x="37391" y="16816"/>
                </a:cubicBezTo>
                <a:cubicBezTo>
                  <a:pt x="37172" y="16974"/>
                  <a:pt x="37284" y="17320"/>
                  <a:pt x="37554" y="17321"/>
                </a:cubicBezTo>
                <a:cubicBezTo>
                  <a:pt x="37613" y="17321"/>
                  <a:pt x="37670" y="17303"/>
                  <a:pt x="37717" y="17270"/>
                </a:cubicBezTo>
                <a:cubicBezTo>
                  <a:pt x="38614" y="16625"/>
                  <a:pt x="39537" y="15988"/>
                  <a:pt x="40458" y="15376"/>
                </a:cubicBezTo>
                <a:cubicBezTo>
                  <a:pt x="40587" y="15291"/>
                  <a:pt x="40622" y="15118"/>
                  <a:pt x="40537" y="14988"/>
                </a:cubicBezTo>
                <a:cubicBezTo>
                  <a:pt x="40484" y="14908"/>
                  <a:pt x="40395" y="14864"/>
                  <a:pt x="40305" y="14864"/>
                </a:cubicBezTo>
                <a:close/>
                <a:moveTo>
                  <a:pt x="145987" y="19954"/>
                </a:moveTo>
                <a:cubicBezTo>
                  <a:pt x="145906" y="19954"/>
                  <a:pt x="145825" y="19989"/>
                  <a:pt x="145770" y="20058"/>
                </a:cubicBezTo>
                <a:cubicBezTo>
                  <a:pt x="145675" y="20175"/>
                  <a:pt x="145691" y="20349"/>
                  <a:pt x="145807" y="20447"/>
                </a:cubicBezTo>
                <a:cubicBezTo>
                  <a:pt x="146670" y="21147"/>
                  <a:pt x="147527" y="21870"/>
                  <a:pt x="148359" y="22597"/>
                </a:cubicBezTo>
                <a:cubicBezTo>
                  <a:pt x="148409" y="22642"/>
                  <a:pt x="148474" y="22667"/>
                  <a:pt x="148543" y="22667"/>
                </a:cubicBezTo>
                <a:cubicBezTo>
                  <a:pt x="148800" y="22667"/>
                  <a:pt x="148919" y="22348"/>
                  <a:pt x="148725" y="22177"/>
                </a:cubicBezTo>
                <a:cubicBezTo>
                  <a:pt x="147890" y="21446"/>
                  <a:pt x="147026" y="20718"/>
                  <a:pt x="146159" y="20013"/>
                </a:cubicBezTo>
                <a:cubicBezTo>
                  <a:pt x="146108" y="19974"/>
                  <a:pt x="146047" y="19954"/>
                  <a:pt x="145987" y="19954"/>
                </a:cubicBezTo>
                <a:close/>
                <a:moveTo>
                  <a:pt x="31839" y="21232"/>
                </a:moveTo>
                <a:cubicBezTo>
                  <a:pt x="31778" y="21232"/>
                  <a:pt x="31716" y="21253"/>
                  <a:pt x="31664" y="21295"/>
                </a:cubicBezTo>
                <a:cubicBezTo>
                  <a:pt x="30813" y="22018"/>
                  <a:pt x="29966" y="22763"/>
                  <a:pt x="29147" y="23513"/>
                </a:cubicBezTo>
                <a:cubicBezTo>
                  <a:pt x="28959" y="23686"/>
                  <a:pt x="29080" y="23998"/>
                  <a:pt x="29334" y="23998"/>
                </a:cubicBezTo>
                <a:cubicBezTo>
                  <a:pt x="29335" y="23998"/>
                  <a:pt x="29335" y="23998"/>
                  <a:pt x="29336" y="23998"/>
                </a:cubicBezTo>
                <a:lnTo>
                  <a:pt x="29337" y="23998"/>
                </a:lnTo>
                <a:cubicBezTo>
                  <a:pt x="29406" y="23998"/>
                  <a:pt x="29473" y="23972"/>
                  <a:pt x="29524" y="23926"/>
                </a:cubicBezTo>
                <a:cubicBezTo>
                  <a:pt x="30337" y="23180"/>
                  <a:pt x="31179" y="22438"/>
                  <a:pt x="32025" y="21720"/>
                </a:cubicBezTo>
                <a:cubicBezTo>
                  <a:pt x="32138" y="21620"/>
                  <a:pt x="32150" y="21446"/>
                  <a:pt x="32052" y="21331"/>
                </a:cubicBezTo>
                <a:cubicBezTo>
                  <a:pt x="31997" y="21266"/>
                  <a:pt x="31918" y="21232"/>
                  <a:pt x="31839" y="21232"/>
                </a:cubicBezTo>
                <a:close/>
                <a:moveTo>
                  <a:pt x="153800" y="27099"/>
                </a:moveTo>
                <a:cubicBezTo>
                  <a:pt x="153730" y="27099"/>
                  <a:pt x="153660" y="27125"/>
                  <a:pt x="153606" y="27178"/>
                </a:cubicBezTo>
                <a:cubicBezTo>
                  <a:pt x="153495" y="27285"/>
                  <a:pt x="153493" y="27462"/>
                  <a:pt x="153600" y="27573"/>
                </a:cubicBezTo>
                <a:cubicBezTo>
                  <a:pt x="154375" y="28368"/>
                  <a:pt x="155141" y="29187"/>
                  <a:pt x="155880" y="30007"/>
                </a:cubicBezTo>
                <a:cubicBezTo>
                  <a:pt x="155932" y="30065"/>
                  <a:pt x="156008" y="30099"/>
                  <a:pt x="156087" y="30099"/>
                </a:cubicBezTo>
                <a:cubicBezTo>
                  <a:pt x="156328" y="30099"/>
                  <a:pt x="156455" y="29813"/>
                  <a:pt x="156293" y="29633"/>
                </a:cubicBezTo>
                <a:cubicBezTo>
                  <a:pt x="155551" y="28809"/>
                  <a:pt x="154779" y="27984"/>
                  <a:pt x="154001" y="27184"/>
                </a:cubicBezTo>
                <a:cubicBezTo>
                  <a:pt x="153946" y="27127"/>
                  <a:pt x="153873" y="27099"/>
                  <a:pt x="153800" y="27099"/>
                </a:cubicBezTo>
                <a:close/>
                <a:moveTo>
                  <a:pt x="24192" y="28545"/>
                </a:moveTo>
                <a:cubicBezTo>
                  <a:pt x="24117" y="28545"/>
                  <a:pt x="24042" y="28575"/>
                  <a:pt x="23987" y="28634"/>
                </a:cubicBezTo>
                <a:cubicBezTo>
                  <a:pt x="23229" y="29450"/>
                  <a:pt x="22475" y="30291"/>
                  <a:pt x="21747" y="31136"/>
                </a:cubicBezTo>
                <a:cubicBezTo>
                  <a:pt x="21591" y="31316"/>
                  <a:pt x="21719" y="31597"/>
                  <a:pt x="21958" y="31597"/>
                </a:cubicBezTo>
                <a:cubicBezTo>
                  <a:pt x="22039" y="31597"/>
                  <a:pt x="22116" y="31562"/>
                  <a:pt x="22170" y="31500"/>
                </a:cubicBezTo>
                <a:cubicBezTo>
                  <a:pt x="22893" y="30661"/>
                  <a:pt x="23642" y="29826"/>
                  <a:pt x="24396" y="29015"/>
                </a:cubicBezTo>
                <a:cubicBezTo>
                  <a:pt x="24501" y="28902"/>
                  <a:pt x="24495" y="28726"/>
                  <a:pt x="24382" y="28620"/>
                </a:cubicBezTo>
                <a:cubicBezTo>
                  <a:pt x="24328" y="28570"/>
                  <a:pt x="24260" y="28545"/>
                  <a:pt x="24192" y="28545"/>
                </a:cubicBezTo>
                <a:close/>
                <a:moveTo>
                  <a:pt x="160721" y="35114"/>
                </a:moveTo>
                <a:cubicBezTo>
                  <a:pt x="160662" y="35114"/>
                  <a:pt x="160602" y="35133"/>
                  <a:pt x="160552" y="35172"/>
                </a:cubicBezTo>
                <a:cubicBezTo>
                  <a:pt x="160429" y="35265"/>
                  <a:pt x="160406" y="35440"/>
                  <a:pt x="160499" y="35562"/>
                </a:cubicBezTo>
                <a:cubicBezTo>
                  <a:pt x="161174" y="36445"/>
                  <a:pt x="161839" y="37348"/>
                  <a:pt x="162475" y="38247"/>
                </a:cubicBezTo>
                <a:cubicBezTo>
                  <a:pt x="162527" y="38320"/>
                  <a:pt x="162612" y="38365"/>
                  <a:pt x="162703" y="38365"/>
                </a:cubicBezTo>
                <a:cubicBezTo>
                  <a:pt x="162929" y="38365"/>
                  <a:pt x="163062" y="38108"/>
                  <a:pt x="162931" y="37924"/>
                </a:cubicBezTo>
                <a:cubicBezTo>
                  <a:pt x="162291" y="37019"/>
                  <a:pt x="161621" y="36111"/>
                  <a:pt x="160943" y="35224"/>
                </a:cubicBezTo>
                <a:cubicBezTo>
                  <a:pt x="160888" y="35152"/>
                  <a:pt x="160805" y="35114"/>
                  <a:pt x="160721" y="35114"/>
                </a:cubicBezTo>
                <a:close/>
                <a:moveTo>
                  <a:pt x="17448" y="36715"/>
                </a:moveTo>
                <a:cubicBezTo>
                  <a:pt x="17361" y="36715"/>
                  <a:pt x="17276" y="36755"/>
                  <a:pt x="17222" y="36831"/>
                </a:cubicBezTo>
                <a:cubicBezTo>
                  <a:pt x="16564" y="37731"/>
                  <a:pt x="15915" y="38657"/>
                  <a:pt x="15292" y="39579"/>
                </a:cubicBezTo>
                <a:cubicBezTo>
                  <a:pt x="15204" y="39706"/>
                  <a:pt x="15238" y="39880"/>
                  <a:pt x="15366" y="39966"/>
                </a:cubicBezTo>
                <a:cubicBezTo>
                  <a:pt x="15413" y="39998"/>
                  <a:pt x="15466" y="40014"/>
                  <a:pt x="15522" y="40014"/>
                </a:cubicBezTo>
                <a:cubicBezTo>
                  <a:pt x="15616" y="40014"/>
                  <a:pt x="15703" y="39969"/>
                  <a:pt x="15754" y="39892"/>
                </a:cubicBezTo>
                <a:cubicBezTo>
                  <a:pt x="16374" y="38975"/>
                  <a:pt x="17019" y="38055"/>
                  <a:pt x="17673" y="37159"/>
                </a:cubicBezTo>
                <a:cubicBezTo>
                  <a:pt x="17763" y="37034"/>
                  <a:pt x="17737" y="36860"/>
                  <a:pt x="17612" y="36769"/>
                </a:cubicBezTo>
                <a:cubicBezTo>
                  <a:pt x="17562" y="36733"/>
                  <a:pt x="17505" y="36715"/>
                  <a:pt x="17448" y="36715"/>
                </a:cubicBezTo>
                <a:close/>
                <a:moveTo>
                  <a:pt x="166649" y="43887"/>
                </a:moveTo>
                <a:cubicBezTo>
                  <a:pt x="166600" y="43887"/>
                  <a:pt x="166551" y="43900"/>
                  <a:pt x="166506" y="43927"/>
                </a:cubicBezTo>
                <a:cubicBezTo>
                  <a:pt x="166374" y="44005"/>
                  <a:pt x="166330" y="44175"/>
                  <a:pt x="166408" y="44307"/>
                </a:cubicBezTo>
                <a:cubicBezTo>
                  <a:pt x="166972" y="45258"/>
                  <a:pt x="167524" y="46233"/>
                  <a:pt x="168052" y="47202"/>
                </a:cubicBezTo>
                <a:cubicBezTo>
                  <a:pt x="168101" y="47292"/>
                  <a:pt x="168194" y="47348"/>
                  <a:pt x="168296" y="47348"/>
                </a:cubicBezTo>
                <a:lnTo>
                  <a:pt x="168296" y="47349"/>
                </a:lnTo>
                <a:cubicBezTo>
                  <a:pt x="168508" y="47348"/>
                  <a:pt x="168642" y="47122"/>
                  <a:pt x="168542" y="46936"/>
                </a:cubicBezTo>
                <a:cubicBezTo>
                  <a:pt x="168012" y="45960"/>
                  <a:pt x="167455" y="44979"/>
                  <a:pt x="166887" y="44022"/>
                </a:cubicBezTo>
                <a:cubicBezTo>
                  <a:pt x="166835" y="43935"/>
                  <a:pt x="166743" y="43887"/>
                  <a:pt x="166649" y="43887"/>
                </a:cubicBezTo>
                <a:close/>
                <a:moveTo>
                  <a:pt x="11716" y="45622"/>
                </a:moveTo>
                <a:cubicBezTo>
                  <a:pt x="11617" y="45622"/>
                  <a:pt x="11521" y="45676"/>
                  <a:pt x="11470" y="45769"/>
                </a:cubicBezTo>
                <a:cubicBezTo>
                  <a:pt x="10921" y="46744"/>
                  <a:pt x="10387" y="47740"/>
                  <a:pt x="9877" y="48729"/>
                </a:cubicBezTo>
                <a:cubicBezTo>
                  <a:pt x="9807" y="48866"/>
                  <a:pt x="9860" y="49034"/>
                  <a:pt x="9998" y="49105"/>
                </a:cubicBezTo>
                <a:cubicBezTo>
                  <a:pt x="10037" y="49125"/>
                  <a:pt x="10080" y="49135"/>
                  <a:pt x="10125" y="49135"/>
                </a:cubicBezTo>
                <a:cubicBezTo>
                  <a:pt x="10230" y="49135"/>
                  <a:pt x="10325" y="49077"/>
                  <a:pt x="10373" y="48984"/>
                </a:cubicBezTo>
                <a:cubicBezTo>
                  <a:pt x="10880" y="48001"/>
                  <a:pt x="11412" y="47012"/>
                  <a:pt x="11957" y="46043"/>
                </a:cubicBezTo>
                <a:cubicBezTo>
                  <a:pt x="12036" y="45908"/>
                  <a:pt x="11988" y="45734"/>
                  <a:pt x="11853" y="45659"/>
                </a:cubicBezTo>
                <a:cubicBezTo>
                  <a:pt x="11810" y="45634"/>
                  <a:pt x="11763" y="45622"/>
                  <a:pt x="11716" y="45622"/>
                </a:cubicBezTo>
                <a:close/>
                <a:moveTo>
                  <a:pt x="171489" y="53282"/>
                </a:moveTo>
                <a:cubicBezTo>
                  <a:pt x="171451" y="53282"/>
                  <a:pt x="171413" y="53290"/>
                  <a:pt x="171376" y="53307"/>
                </a:cubicBezTo>
                <a:cubicBezTo>
                  <a:pt x="171232" y="53369"/>
                  <a:pt x="171169" y="53541"/>
                  <a:pt x="171237" y="53683"/>
                </a:cubicBezTo>
                <a:cubicBezTo>
                  <a:pt x="171682" y="54690"/>
                  <a:pt x="172116" y="55722"/>
                  <a:pt x="172524" y="56750"/>
                </a:cubicBezTo>
                <a:cubicBezTo>
                  <a:pt x="172568" y="56856"/>
                  <a:pt x="172670" y="56926"/>
                  <a:pt x="172784" y="56926"/>
                </a:cubicBezTo>
                <a:cubicBezTo>
                  <a:pt x="172819" y="56926"/>
                  <a:pt x="172854" y="56919"/>
                  <a:pt x="172887" y="56906"/>
                </a:cubicBezTo>
                <a:cubicBezTo>
                  <a:pt x="173030" y="56849"/>
                  <a:pt x="173100" y="56687"/>
                  <a:pt x="173043" y="56544"/>
                </a:cubicBezTo>
                <a:cubicBezTo>
                  <a:pt x="172632" y="55509"/>
                  <a:pt x="172196" y="54471"/>
                  <a:pt x="171748" y="53457"/>
                </a:cubicBezTo>
                <a:cubicBezTo>
                  <a:pt x="171703" y="53348"/>
                  <a:pt x="171599" y="53282"/>
                  <a:pt x="171489" y="53282"/>
                </a:cubicBezTo>
                <a:close/>
                <a:moveTo>
                  <a:pt x="7073" y="55157"/>
                </a:moveTo>
                <a:cubicBezTo>
                  <a:pt x="6964" y="55157"/>
                  <a:pt x="6861" y="55222"/>
                  <a:pt x="6817" y="55329"/>
                </a:cubicBezTo>
                <a:cubicBezTo>
                  <a:pt x="6388" y="56362"/>
                  <a:pt x="5973" y="57415"/>
                  <a:pt x="5586" y="58461"/>
                </a:cubicBezTo>
                <a:cubicBezTo>
                  <a:pt x="5532" y="58605"/>
                  <a:pt x="5605" y="58766"/>
                  <a:pt x="5750" y="58820"/>
                </a:cubicBezTo>
                <a:cubicBezTo>
                  <a:pt x="5780" y="58831"/>
                  <a:pt x="5814" y="58837"/>
                  <a:pt x="5846" y="58837"/>
                </a:cubicBezTo>
                <a:cubicBezTo>
                  <a:pt x="5963" y="58837"/>
                  <a:pt x="6068" y="58765"/>
                  <a:pt x="6109" y="58655"/>
                </a:cubicBezTo>
                <a:cubicBezTo>
                  <a:pt x="6495" y="57616"/>
                  <a:pt x="6906" y="56568"/>
                  <a:pt x="7332" y="55543"/>
                </a:cubicBezTo>
                <a:cubicBezTo>
                  <a:pt x="7391" y="55401"/>
                  <a:pt x="7323" y="55237"/>
                  <a:pt x="7180" y="55178"/>
                </a:cubicBezTo>
                <a:cubicBezTo>
                  <a:pt x="7145" y="55164"/>
                  <a:pt x="7109" y="55157"/>
                  <a:pt x="7073" y="55157"/>
                </a:cubicBezTo>
                <a:close/>
                <a:moveTo>
                  <a:pt x="175187" y="63205"/>
                </a:moveTo>
                <a:cubicBezTo>
                  <a:pt x="175160" y="63205"/>
                  <a:pt x="175132" y="63209"/>
                  <a:pt x="175105" y="63218"/>
                </a:cubicBezTo>
                <a:cubicBezTo>
                  <a:pt x="174958" y="63262"/>
                  <a:pt x="174874" y="63418"/>
                  <a:pt x="174919" y="63566"/>
                </a:cubicBezTo>
                <a:cubicBezTo>
                  <a:pt x="175243" y="64620"/>
                  <a:pt x="175551" y="65700"/>
                  <a:pt x="175836" y="66773"/>
                </a:cubicBezTo>
                <a:cubicBezTo>
                  <a:pt x="175867" y="66895"/>
                  <a:pt x="175979" y="66980"/>
                  <a:pt x="176105" y="66980"/>
                </a:cubicBezTo>
                <a:cubicBezTo>
                  <a:pt x="176130" y="66980"/>
                  <a:pt x="176154" y="66978"/>
                  <a:pt x="176177" y="66971"/>
                </a:cubicBezTo>
                <a:cubicBezTo>
                  <a:pt x="176325" y="66931"/>
                  <a:pt x="176415" y="66779"/>
                  <a:pt x="176375" y="66630"/>
                </a:cubicBezTo>
                <a:cubicBezTo>
                  <a:pt x="176089" y="65550"/>
                  <a:pt x="175779" y="64464"/>
                  <a:pt x="175454" y="63403"/>
                </a:cubicBezTo>
                <a:cubicBezTo>
                  <a:pt x="175417" y="63283"/>
                  <a:pt x="175307" y="63205"/>
                  <a:pt x="175187" y="63205"/>
                </a:cubicBezTo>
                <a:close/>
                <a:moveTo>
                  <a:pt x="3602" y="65172"/>
                </a:moveTo>
                <a:cubicBezTo>
                  <a:pt x="3481" y="65172"/>
                  <a:pt x="3369" y="65253"/>
                  <a:pt x="3334" y="65376"/>
                </a:cubicBezTo>
                <a:cubicBezTo>
                  <a:pt x="3031" y="66457"/>
                  <a:pt x="2747" y="67550"/>
                  <a:pt x="2487" y="68624"/>
                </a:cubicBezTo>
                <a:cubicBezTo>
                  <a:pt x="2451" y="68773"/>
                  <a:pt x="2543" y="68924"/>
                  <a:pt x="2693" y="68960"/>
                </a:cubicBezTo>
                <a:cubicBezTo>
                  <a:pt x="2715" y="68965"/>
                  <a:pt x="2736" y="68967"/>
                  <a:pt x="2759" y="68967"/>
                </a:cubicBezTo>
                <a:cubicBezTo>
                  <a:pt x="2888" y="68967"/>
                  <a:pt x="3000" y="68880"/>
                  <a:pt x="3030" y="68754"/>
                </a:cubicBezTo>
                <a:cubicBezTo>
                  <a:pt x="3287" y="67687"/>
                  <a:pt x="3570" y="66602"/>
                  <a:pt x="3871" y="65526"/>
                </a:cubicBezTo>
                <a:cubicBezTo>
                  <a:pt x="3913" y="65379"/>
                  <a:pt x="3827" y="65225"/>
                  <a:pt x="3678" y="65183"/>
                </a:cubicBezTo>
                <a:cubicBezTo>
                  <a:pt x="3652" y="65176"/>
                  <a:pt x="3627" y="65172"/>
                  <a:pt x="3602" y="65172"/>
                </a:cubicBezTo>
                <a:close/>
                <a:moveTo>
                  <a:pt x="177675" y="73499"/>
                </a:moveTo>
                <a:cubicBezTo>
                  <a:pt x="177659" y="73499"/>
                  <a:pt x="177643" y="73500"/>
                  <a:pt x="177626" y="73503"/>
                </a:cubicBezTo>
                <a:cubicBezTo>
                  <a:pt x="177475" y="73531"/>
                  <a:pt x="177375" y="73675"/>
                  <a:pt x="177401" y="73827"/>
                </a:cubicBezTo>
                <a:cubicBezTo>
                  <a:pt x="177597" y="74916"/>
                  <a:pt x="177774" y="76024"/>
                  <a:pt x="177929" y="77120"/>
                </a:cubicBezTo>
                <a:cubicBezTo>
                  <a:pt x="177948" y="77257"/>
                  <a:pt x="178065" y="77360"/>
                  <a:pt x="178204" y="77360"/>
                </a:cubicBezTo>
                <a:lnTo>
                  <a:pt x="178205" y="77360"/>
                </a:lnTo>
                <a:cubicBezTo>
                  <a:pt x="178218" y="77360"/>
                  <a:pt x="178231" y="77358"/>
                  <a:pt x="178244" y="77357"/>
                </a:cubicBezTo>
                <a:cubicBezTo>
                  <a:pt x="178396" y="77335"/>
                  <a:pt x="178502" y="77194"/>
                  <a:pt x="178481" y="77042"/>
                </a:cubicBezTo>
                <a:cubicBezTo>
                  <a:pt x="178326" y="75940"/>
                  <a:pt x="178148" y="74825"/>
                  <a:pt x="177950" y="73728"/>
                </a:cubicBezTo>
                <a:cubicBezTo>
                  <a:pt x="177925" y="73593"/>
                  <a:pt x="177808" y="73499"/>
                  <a:pt x="177675" y="73499"/>
                </a:cubicBezTo>
                <a:close/>
                <a:moveTo>
                  <a:pt x="1350" y="75521"/>
                </a:moveTo>
                <a:cubicBezTo>
                  <a:pt x="1216" y="75521"/>
                  <a:pt x="1099" y="75618"/>
                  <a:pt x="1075" y="75755"/>
                </a:cubicBezTo>
                <a:cubicBezTo>
                  <a:pt x="904" y="76860"/>
                  <a:pt x="750" y="77979"/>
                  <a:pt x="621" y="79080"/>
                </a:cubicBezTo>
                <a:cubicBezTo>
                  <a:pt x="603" y="79234"/>
                  <a:pt x="712" y="79372"/>
                  <a:pt x="866" y="79390"/>
                </a:cubicBezTo>
                <a:cubicBezTo>
                  <a:pt x="876" y="79392"/>
                  <a:pt x="888" y="79392"/>
                  <a:pt x="898" y="79392"/>
                </a:cubicBezTo>
                <a:cubicBezTo>
                  <a:pt x="1039" y="79391"/>
                  <a:pt x="1158" y="79286"/>
                  <a:pt x="1176" y="79145"/>
                </a:cubicBezTo>
                <a:cubicBezTo>
                  <a:pt x="1304" y="78051"/>
                  <a:pt x="1456" y="76940"/>
                  <a:pt x="1628" y="75841"/>
                </a:cubicBezTo>
                <a:cubicBezTo>
                  <a:pt x="1650" y="75689"/>
                  <a:pt x="1546" y="75548"/>
                  <a:pt x="1395" y="75525"/>
                </a:cubicBezTo>
                <a:cubicBezTo>
                  <a:pt x="1380" y="75523"/>
                  <a:pt x="1365" y="75521"/>
                  <a:pt x="1350" y="75521"/>
                </a:cubicBezTo>
                <a:close/>
                <a:moveTo>
                  <a:pt x="178938" y="84013"/>
                </a:moveTo>
                <a:cubicBezTo>
                  <a:pt x="178929" y="84013"/>
                  <a:pt x="178920" y="84013"/>
                  <a:pt x="178911" y="84014"/>
                </a:cubicBezTo>
                <a:cubicBezTo>
                  <a:pt x="178757" y="84022"/>
                  <a:pt x="178640" y="84155"/>
                  <a:pt x="178649" y="84309"/>
                </a:cubicBezTo>
                <a:cubicBezTo>
                  <a:pt x="178714" y="85414"/>
                  <a:pt x="178761" y="86535"/>
                  <a:pt x="178785" y="87641"/>
                </a:cubicBezTo>
                <a:cubicBezTo>
                  <a:pt x="178789" y="87793"/>
                  <a:pt x="178912" y="87915"/>
                  <a:pt x="179064" y="87915"/>
                </a:cubicBezTo>
                <a:lnTo>
                  <a:pt x="179069" y="87915"/>
                </a:lnTo>
                <a:cubicBezTo>
                  <a:pt x="179224" y="87911"/>
                  <a:pt x="179347" y="87783"/>
                  <a:pt x="179343" y="87630"/>
                </a:cubicBezTo>
                <a:cubicBezTo>
                  <a:pt x="179318" y="86516"/>
                  <a:pt x="179272" y="85387"/>
                  <a:pt x="179206" y="84276"/>
                </a:cubicBezTo>
                <a:cubicBezTo>
                  <a:pt x="179197" y="84132"/>
                  <a:pt x="179078" y="84013"/>
                  <a:pt x="178938" y="84013"/>
                </a:cubicBezTo>
                <a:close/>
                <a:moveTo>
                  <a:pt x="348" y="86059"/>
                </a:moveTo>
                <a:cubicBezTo>
                  <a:pt x="168" y="86059"/>
                  <a:pt x="67" y="86176"/>
                  <a:pt x="62" y="86329"/>
                </a:cubicBezTo>
                <a:cubicBezTo>
                  <a:pt x="21" y="87447"/>
                  <a:pt x="0" y="88577"/>
                  <a:pt x="0" y="89684"/>
                </a:cubicBezTo>
                <a:lnTo>
                  <a:pt x="0" y="89873"/>
                </a:lnTo>
                <a:cubicBezTo>
                  <a:pt x="0" y="90027"/>
                  <a:pt x="126" y="90153"/>
                  <a:pt x="280" y="90153"/>
                </a:cubicBezTo>
                <a:cubicBezTo>
                  <a:pt x="434" y="90153"/>
                  <a:pt x="558" y="90027"/>
                  <a:pt x="558" y="89873"/>
                </a:cubicBezTo>
                <a:lnTo>
                  <a:pt x="558" y="89684"/>
                </a:lnTo>
                <a:cubicBezTo>
                  <a:pt x="558" y="88582"/>
                  <a:pt x="579" y="87461"/>
                  <a:pt x="620" y="86348"/>
                </a:cubicBezTo>
                <a:cubicBezTo>
                  <a:pt x="625" y="86195"/>
                  <a:pt x="505" y="86065"/>
                  <a:pt x="351" y="86059"/>
                </a:cubicBezTo>
                <a:cubicBezTo>
                  <a:pt x="350" y="86059"/>
                  <a:pt x="349" y="86059"/>
                  <a:pt x="348" y="86059"/>
                </a:cubicBezTo>
                <a:close/>
                <a:moveTo>
                  <a:pt x="178936" y="94604"/>
                </a:moveTo>
                <a:cubicBezTo>
                  <a:pt x="178780" y="94604"/>
                  <a:pt x="178668" y="94718"/>
                  <a:pt x="178659" y="94866"/>
                </a:cubicBezTo>
                <a:cubicBezTo>
                  <a:pt x="178597" y="95977"/>
                  <a:pt x="178512" y="97095"/>
                  <a:pt x="178407" y="98193"/>
                </a:cubicBezTo>
                <a:cubicBezTo>
                  <a:pt x="178393" y="98346"/>
                  <a:pt x="178506" y="98482"/>
                  <a:pt x="178658" y="98497"/>
                </a:cubicBezTo>
                <a:cubicBezTo>
                  <a:pt x="178668" y="98498"/>
                  <a:pt x="178676" y="98498"/>
                  <a:pt x="178685" y="98498"/>
                </a:cubicBezTo>
                <a:cubicBezTo>
                  <a:pt x="178828" y="98497"/>
                  <a:pt x="178948" y="98389"/>
                  <a:pt x="178962" y="98246"/>
                </a:cubicBezTo>
                <a:cubicBezTo>
                  <a:pt x="179066" y="97141"/>
                  <a:pt x="179152" y="96016"/>
                  <a:pt x="179216" y="94899"/>
                </a:cubicBezTo>
                <a:cubicBezTo>
                  <a:pt x="179226" y="94745"/>
                  <a:pt x="179108" y="94614"/>
                  <a:pt x="178954" y="94604"/>
                </a:cubicBezTo>
                <a:cubicBezTo>
                  <a:pt x="178948" y="94604"/>
                  <a:pt x="178942" y="94604"/>
                  <a:pt x="178936" y="94604"/>
                </a:cubicBezTo>
                <a:close/>
                <a:moveTo>
                  <a:pt x="584" y="96836"/>
                </a:moveTo>
                <a:cubicBezTo>
                  <a:pt x="576" y="96836"/>
                  <a:pt x="569" y="96837"/>
                  <a:pt x="561" y="96837"/>
                </a:cubicBezTo>
                <a:cubicBezTo>
                  <a:pt x="407" y="96850"/>
                  <a:pt x="293" y="96984"/>
                  <a:pt x="306" y="97138"/>
                </a:cubicBezTo>
                <a:cubicBezTo>
                  <a:pt x="396" y="98247"/>
                  <a:pt x="511" y="99371"/>
                  <a:pt x="643" y="100477"/>
                </a:cubicBezTo>
                <a:cubicBezTo>
                  <a:pt x="660" y="100617"/>
                  <a:pt x="778" y="100723"/>
                  <a:pt x="919" y="100723"/>
                </a:cubicBezTo>
                <a:cubicBezTo>
                  <a:pt x="931" y="100723"/>
                  <a:pt x="942" y="100722"/>
                  <a:pt x="953" y="100721"/>
                </a:cubicBezTo>
                <a:cubicBezTo>
                  <a:pt x="1106" y="100703"/>
                  <a:pt x="1215" y="100563"/>
                  <a:pt x="1197" y="100411"/>
                </a:cubicBezTo>
                <a:cubicBezTo>
                  <a:pt x="1065" y="99311"/>
                  <a:pt x="952" y="98194"/>
                  <a:pt x="861" y="97092"/>
                </a:cubicBezTo>
                <a:cubicBezTo>
                  <a:pt x="850" y="96947"/>
                  <a:pt x="728" y="96836"/>
                  <a:pt x="584" y="96836"/>
                </a:cubicBezTo>
                <a:close/>
                <a:moveTo>
                  <a:pt x="177707" y="105120"/>
                </a:moveTo>
                <a:cubicBezTo>
                  <a:pt x="177579" y="105120"/>
                  <a:pt x="177460" y="105216"/>
                  <a:pt x="177435" y="105351"/>
                </a:cubicBezTo>
                <a:cubicBezTo>
                  <a:pt x="177242" y="106443"/>
                  <a:pt x="177025" y="107544"/>
                  <a:pt x="176792" y="108624"/>
                </a:cubicBezTo>
                <a:cubicBezTo>
                  <a:pt x="176760" y="108774"/>
                  <a:pt x="176855" y="108923"/>
                  <a:pt x="177005" y="108955"/>
                </a:cubicBezTo>
                <a:cubicBezTo>
                  <a:pt x="177025" y="108959"/>
                  <a:pt x="177044" y="108962"/>
                  <a:pt x="177064" y="108962"/>
                </a:cubicBezTo>
                <a:cubicBezTo>
                  <a:pt x="177195" y="108962"/>
                  <a:pt x="177309" y="108870"/>
                  <a:pt x="177337" y="108741"/>
                </a:cubicBezTo>
                <a:cubicBezTo>
                  <a:pt x="177573" y="107656"/>
                  <a:pt x="177791" y="106548"/>
                  <a:pt x="177985" y="105449"/>
                </a:cubicBezTo>
                <a:cubicBezTo>
                  <a:pt x="178012" y="105297"/>
                  <a:pt x="177910" y="105152"/>
                  <a:pt x="177759" y="105125"/>
                </a:cubicBezTo>
                <a:cubicBezTo>
                  <a:pt x="177742" y="105121"/>
                  <a:pt x="177725" y="105120"/>
                  <a:pt x="177707" y="105120"/>
                </a:cubicBezTo>
                <a:close/>
                <a:moveTo>
                  <a:pt x="2076" y="107320"/>
                </a:moveTo>
                <a:cubicBezTo>
                  <a:pt x="2057" y="107320"/>
                  <a:pt x="2039" y="107321"/>
                  <a:pt x="2020" y="107325"/>
                </a:cubicBezTo>
                <a:cubicBezTo>
                  <a:pt x="1869" y="107355"/>
                  <a:pt x="1771" y="107503"/>
                  <a:pt x="1802" y="107655"/>
                </a:cubicBezTo>
                <a:cubicBezTo>
                  <a:pt x="2025" y="108746"/>
                  <a:pt x="2271" y="109848"/>
                  <a:pt x="2533" y="110930"/>
                </a:cubicBezTo>
                <a:cubicBezTo>
                  <a:pt x="2563" y="111055"/>
                  <a:pt x="2676" y="111143"/>
                  <a:pt x="2804" y="111143"/>
                </a:cubicBezTo>
                <a:cubicBezTo>
                  <a:pt x="2826" y="111143"/>
                  <a:pt x="2848" y="111140"/>
                  <a:pt x="2870" y="111135"/>
                </a:cubicBezTo>
                <a:cubicBezTo>
                  <a:pt x="3020" y="111098"/>
                  <a:pt x="3112" y="110948"/>
                  <a:pt x="3075" y="110799"/>
                </a:cubicBezTo>
                <a:cubicBezTo>
                  <a:pt x="2815" y="109723"/>
                  <a:pt x="2570" y="108627"/>
                  <a:pt x="2350" y="107543"/>
                </a:cubicBezTo>
                <a:cubicBezTo>
                  <a:pt x="2322" y="107410"/>
                  <a:pt x="2206" y="107320"/>
                  <a:pt x="2076" y="107320"/>
                </a:cubicBezTo>
                <a:close/>
                <a:moveTo>
                  <a:pt x="175241" y="115422"/>
                </a:moveTo>
                <a:cubicBezTo>
                  <a:pt x="175123" y="115422"/>
                  <a:pt x="175013" y="115498"/>
                  <a:pt x="174975" y="115617"/>
                </a:cubicBezTo>
                <a:cubicBezTo>
                  <a:pt x="174655" y="116675"/>
                  <a:pt x="174308" y="117744"/>
                  <a:pt x="173943" y="118799"/>
                </a:cubicBezTo>
                <a:cubicBezTo>
                  <a:pt x="173880" y="118980"/>
                  <a:pt x="174015" y="119170"/>
                  <a:pt x="174208" y="119170"/>
                </a:cubicBezTo>
                <a:cubicBezTo>
                  <a:pt x="174326" y="119170"/>
                  <a:pt x="174432" y="119094"/>
                  <a:pt x="174471" y="118981"/>
                </a:cubicBezTo>
                <a:cubicBezTo>
                  <a:pt x="174837" y="117920"/>
                  <a:pt x="175186" y="116843"/>
                  <a:pt x="175510" y="115779"/>
                </a:cubicBezTo>
                <a:cubicBezTo>
                  <a:pt x="175552" y="115632"/>
                  <a:pt x="175469" y="115479"/>
                  <a:pt x="175322" y="115434"/>
                </a:cubicBezTo>
                <a:cubicBezTo>
                  <a:pt x="175295" y="115426"/>
                  <a:pt x="175268" y="115422"/>
                  <a:pt x="175241" y="115422"/>
                </a:cubicBezTo>
                <a:close/>
                <a:moveTo>
                  <a:pt x="4800" y="117552"/>
                </a:moveTo>
                <a:cubicBezTo>
                  <a:pt x="4771" y="117552"/>
                  <a:pt x="4742" y="117557"/>
                  <a:pt x="4713" y="117566"/>
                </a:cubicBezTo>
                <a:cubicBezTo>
                  <a:pt x="4566" y="117615"/>
                  <a:pt x="4487" y="117772"/>
                  <a:pt x="4536" y="117919"/>
                </a:cubicBezTo>
                <a:cubicBezTo>
                  <a:pt x="4884" y="118972"/>
                  <a:pt x="5261" y="120038"/>
                  <a:pt x="5651" y="121085"/>
                </a:cubicBezTo>
                <a:cubicBezTo>
                  <a:pt x="5691" y="121194"/>
                  <a:pt x="5796" y="121266"/>
                  <a:pt x="5912" y="121267"/>
                </a:cubicBezTo>
                <a:lnTo>
                  <a:pt x="5912" y="121267"/>
                </a:lnTo>
                <a:cubicBezTo>
                  <a:pt x="6108" y="121266"/>
                  <a:pt x="6242" y="121072"/>
                  <a:pt x="6174" y="120889"/>
                </a:cubicBezTo>
                <a:cubicBezTo>
                  <a:pt x="5785" y="119849"/>
                  <a:pt x="5412" y="118790"/>
                  <a:pt x="5065" y="117743"/>
                </a:cubicBezTo>
                <a:cubicBezTo>
                  <a:pt x="5027" y="117626"/>
                  <a:pt x="4917" y="117552"/>
                  <a:pt x="4800" y="117552"/>
                </a:cubicBezTo>
                <a:close/>
                <a:moveTo>
                  <a:pt x="5912" y="121267"/>
                </a:moveTo>
                <a:cubicBezTo>
                  <a:pt x="5912" y="121267"/>
                  <a:pt x="5912" y="121267"/>
                  <a:pt x="5912" y="121267"/>
                </a:cubicBezTo>
                <a:lnTo>
                  <a:pt x="5913" y="121267"/>
                </a:lnTo>
                <a:cubicBezTo>
                  <a:pt x="5913" y="121267"/>
                  <a:pt x="5912" y="121267"/>
                  <a:pt x="5912" y="121267"/>
                </a:cubicBezTo>
                <a:close/>
                <a:moveTo>
                  <a:pt x="171561" y="125365"/>
                </a:moveTo>
                <a:cubicBezTo>
                  <a:pt x="171453" y="125365"/>
                  <a:pt x="171351" y="125427"/>
                  <a:pt x="171305" y="125532"/>
                </a:cubicBezTo>
                <a:cubicBezTo>
                  <a:pt x="170857" y="126551"/>
                  <a:pt x="170385" y="127572"/>
                  <a:pt x="169901" y="128566"/>
                </a:cubicBezTo>
                <a:cubicBezTo>
                  <a:pt x="169811" y="128751"/>
                  <a:pt x="169946" y="128967"/>
                  <a:pt x="170151" y="128967"/>
                </a:cubicBezTo>
                <a:cubicBezTo>
                  <a:pt x="170152" y="128967"/>
                  <a:pt x="170152" y="128967"/>
                  <a:pt x="170153" y="128967"/>
                </a:cubicBezTo>
                <a:cubicBezTo>
                  <a:pt x="170259" y="128967"/>
                  <a:pt x="170357" y="128906"/>
                  <a:pt x="170403" y="128811"/>
                </a:cubicBezTo>
                <a:cubicBezTo>
                  <a:pt x="170890" y="127810"/>
                  <a:pt x="171364" y="126782"/>
                  <a:pt x="171816" y="125757"/>
                </a:cubicBezTo>
                <a:cubicBezTo>
                  <a:pt x="171878" y="125616"/>
                  <a:pt x="171814" y="125452"/>
                  <a:pt x="171673" y="125389"/>
                </a:cubicBezTo>
                <a:cubicBezTo>
                  <a:pt x="171636" y="125373"/>
                  <a:pt x="171598" y="125365"/>
                  <a:pt x="171561" y="125365"/>
                </a:cubicBezTo>
                <a:close/>
                <a:moveTo>
                  <a:pt x="8724" y="127384"/>
                </a:moveTo>
                <a:cubicBezTo>
                  <a:pt x="8685" y="127384"/>
                  <a:pt x="8644" y="127393"/>
                  <a:pt x="8606" y="127411"/>
                </a:cubicBezTo>
                <a:cubicBezTo>
                  <a:pt x="8466" y="127476"/>
                  <a:pt x="8407" y="127643"/>
                  <a:pt x="8472" y="127782"/>
                </a:cubicBezTo>
                <a:cubicBezTo>
                  <a:pt x="8947" y="128792"/>
                  <a:pt x="9446" y="129803"/>
                  <a:pt x="9954" y="130785"/>
                </a:cubicBezTo>
                <a:cubicBezTo>
                  <a:pt x="10001" y="130878"/>
                  <a:pt x="10097" y="130937"/>
                  <a:pt x="10200" y="130937"/>
                </a:cubicBezTo>
                <a:cubicBezTo>
                  <a:pt x="10245" y="130937"/>
                  <a:pt x="10289" y="130926"/>
                  <a:pt x="10329" y="130905"/>
                </a:cubicBezTo>
                <a:cubicBezTo>
                  <a:pt x="10466" y="130834"/>
                  <a:pt x="10520" y="130666"/>
                  <a:pt x="10449" y="130529"/>
                </a:cubicBezTo>
                <a:cubicBezTo>
                  <a:pt x="9944" y="129554"/>
                  <a:pt x="9449" y="128549"/>
                  <a:pt x="8977" y="127545"/>
                </a:cubicBezTo>
                <a:cubicBezTo>
                  <a:pt x="8929" y="127443"/>
                  <a:pt x="8829" y="127384"/>
                  <a:pt x="8724" y="127384"/>
                </a:cubicBezTo>
                <a:close/>
                <a:moveTo>
                  <a:pt x="166718" y="134802"/>
                </a:moveTo>
                <a:cubicBezTo>
                  <a:pt x="166625" y="134802"/>
                  <a:pt x="166534" y="134849"/>
                  <a:pt x="166482" y="134934"/>
                </a:cubicBezTo>
                <a:cubicBezTo>
                  <a:pt x="165919" y="135888"/>
                  <a:pt x="165328" y="136844"/>
                  <a:pt x="164730" y="137777"/>
                </a:cubicBezTo>
                <a:cubicBezTo>
                  <a:pt x="164610" y="137963"/>
                  <a:pt x="164744" y="138207"/>
                  <a:pt x="164965" y="138207"/>
                </a:cubicBezTo>
                <a:cubicBezTo>
                  <a:pt x="165061" y="138207"/>
                  <a:pt x="165149" y="138160"/>
                  <a:pt x="165200" y="138079"/>
                </a:cubicBezTo>
                <a:cubicBezTo>
                  <a:pt x="165802" y="137140"/>
                  <a:pt x="166395" y="136177"/>
                  <a:pt x="166961" y="135217"/>
                </a:cubicBezTo>
                <a:cubicBezTo>
                  <a:pt x="167036" y="135086"/>
                  <a:pt x="166991" y="134918"/>
                  <a:pt x="166860" y="134841"/>
                </a:cubicBezTo>
                <a:cubicBezTo>
                  <a:pt x="166816" y="134815"/>
                  <a:pt x="166767" y="134802"/>
                  <a:pt x="166718" y="134802"/>
                </a:cubicBezTo>
                <a:close/>
                <a:moveTo>
                  <a:pt x="13784" y="136675"/>
                </a:moveTo>
                <a:cubicBezTo>
                  <a:pt x="13733" y="136675"/>
                  <a:pt x="13682" y="136689"/>
                  <a:pt x="13637" y="136718"/>
                </a:cubicBezTo>
                <a:cubicBezTo>
                  <a:pt x="13505" y="136799"/>
                  <a:pt x="13465" y="136970"/>
                  <a:pt x="13547" y="137102"/>
                </a:cubicBezTo>
                <a:cubicBezTo>
                  <a:pt x="14134" y="138041"/>
                  <a:pt x="14749" y="138987"/>
                  <a:pt x="15374" y="139911"/>
                </a:cubicBezTo>
                <a:cubicBezTo>
                  <a:pt x="15427" y="139988"/>
                  <a:pt x="15513" y="140034"/>
                  <a:pt x="15605" y="140034"/>
                </a:cubicBezTo>
                <a:lnTo>
                  <a:pt x="15605" y="140035"/>
                </a:lnTo>
                <a:cubicBezTo>
                  <a:pt x="15830" y="140035"/>
                  <a:pt x="15963" y="139784"/>
                  <a:pt x="15837" y="139599"/>
                </a:cubicBezTo>
                <a:cubicBezTo>
                  <a:pt x="15214" y="138680"/>
                  <a:pt x="14602" y="137740"/>
                  <a:pt x="14020" y="136806"/>
                </a:cubicBezTo>
                <a:cubicBezTo>
                  <a:pt x="13967" y="136722"/>
                  <a:pt x="13876" y="136675"/>
                  <a:pt x="13784" y="136675"/>
                </a:cubicBezTo>
                <a:close/>
                <a:moveTo>
                  <a:pt x="160804" y="143587"/>
                </a:moveTo>
                <a:cubicBezTo>
                  <a:pt x="160720" y="143587"/>
                  <a:pt x="160637" y="143625"/>
                  <a:pt x="160582" y="143697"/>
                </a:cubicBezTo>
                <a:cubicBezTo>
                  <a:pt x="159913" y="144574"/>
                  <a:pt x="159214" y="145453"/>
                  <a:pt x="158509" y="146313"/>
                </a:cubicBezTo>
                <a:cubicBezTo>
                  <a:pt x="158359" y="146495"/>
                  <a:pt x="158489" y="146769"/>
                  <a:pt x="158724" y="146770"/>
                </a:cubicBezTo>
                <a:lnTo>
                  <a:pt x="158723" y="146769"/>
                </a:lnTo>
                <a:cubicBezTo>
                  <a:pt x="158807" y="146769"/>
                  <a:pt x="158886" y="146731"/>
                  <a:pt x="158940" y="146667"/>
                </a:cubicBezTo>
                <a:cubicBezTo>
                  <a:pt x="159650" y="145804"/>
                  <a:pt x="160352" y="144919"/>
                  <a:pt x="161026" y="144036"/>
                </a:cubicBezTo>
                <a:cubicBezTo>
                  <a:pt x="161119" y="143914"/>
                  <a:pt x="161096" y="143739"/>
                  <a:pt x="160973" y="143645"/>
                </a:cubicBezTo>
                <a:cubicBezTo>
                  <a:pt x="160923" y="143606"/>
                  <a:pt x="160863" y="143587"/>
                  <a:pt x="160804" y="143587"/>
                </a:cubicBezTo>
                <a:close/>
                <a:moveTo>
                  <a:pt x="19906" y="145306"/>
                </a:moveTo>
                <a:cubicBezTo>
                  <a:pt x="19845" y="145306"/>
                  <a:pt x="19783" y="145326"/>
                  <a:pt x="19732" y="145367"/>
                </a:cubicBezTo>
                <a:cubicBezTo>
                  <a:pt x="19611" y="145464"/>
                  <a:pt x="19592" y="145642"/>
                  <a:pt x="19691" y="145762"/>
                </a:cubicBezTo>
                <a:cubicBezTo>
                  <a:pt x="20390" y="146632"/>
                  <a:pt x="21113" y="147500"/>
                  <a:pt x="21839" y="148339"/>
                </a:cubicBezTo>
                <a:cubicBezTo>
                  <a:pt x="21893" y="148400"/>
                  <a:pt x="21969" y="148435"/>
                  <a:pt x="22050" y="148435"/>
                </a:cubicBezTo>
                <a:lnTo>
                  <a:pt x="22050" y="148434"/>
                </a:lnTo>
                <a:cubicBezTo>
                  <a:pt x="22289" y="148434"/>
                  <a:pt x="22418" y="148153"/>
                  <a:pt x="22261" y="147973"/>
                </a:cubicBezTo>
                <a:cubicBezTo>
                  <a:pt x="21539" y="147139"/>
                  <a:pt x="20821" y="146277"/>
                  <a:pt x="20127" y="145413"/>
                </a:cubicBezTo>
                <a:cubicBezTo>
                  <a:pt x="20071" y="145342"/>
                  <a:pt x="19989" y="145306"/>
                  <a:pt x="19906" y="145306"/>
                </a:cubicBezTo>
                <a:close/>
                <a:moveTo>
                  <a:pt x="153891" y="151617"/>
                </a:moveTo>
                <a:cubicBezTo>
                  <a:pt x="153818" y="151617"/>
                  <a:pt x="153746" y="151645"/>
                  <a:pt x="153691" y="151701"/>
                </a:cubicBezTo>
                <a:cubicBezTo>
                  <a:pt x="152923" y="152495"/>
                  <a:pt x="152128" y="153286"/>
                  <a:pt x="151325" y="154053"/>
                </a:cubicBezTo>
                <a:cubicBezTo>
                  <a:pt x="151144" y="154227"/>
                  <a:pt x="151267" y="154533"/>
                  <a:pt x="151519" y="154533"/>
                </a:cubicBezTo>
                <a:cubicBezTo>
                  <a:pt x="151591" y="154533"/>
                  <a:pt x="151660" y="154505"/>
                  <a:pt x="151712" y="154456"/>
                </a:cubicBezTo>
                <a:cubicBezTo>
                  <a:pt x="152519" y="153684"/>
                  <a:pt x="153319" y="152887"/>
                  <a:pt x="154092" y="152089"/>
                </a:cubicBezTo>
                <a:cubicBezTo>
                  <a:pt x="154199" y="151979"/>
                  <a:pt x="154197" y="151803"/>
                  <a:pt x="154086" y="151696"/>
                </a:cubicBezTo>
                <a:cubicBezTo>
                  <a:pt x="154032" y="151643"/>
                  <a:pt x="153961" y="151617"/>
                  <a:pt x="153891" y="151617"/>
                </a:cubicBezTo>
                <a:close/>
                <a:moveTo>
                  <a:pt x="27009" y="153162"/>
                </a:moveTo>
                <a:cubicBezTo>
                  <a:pt x="26937" y="153162"/>
                  <a:pt x="26865" y="153190"/>
                  <a:pt x="26810" y="153245"/>
                </a:cubicBezTo>
                <a:cubicBezTo>
                  <a:pt x="26702" y="153355"/>
                  <a:pt x="26704" y="153532"/>
                  <a:pt x="26815" y="153641"/>
                </a:cubicBezTo>
                <a:cubicBezTo>
                  <a:pt x="27612" y="154425"/>
                  <a:pt x="28432" y="155202"/>
                  <a:pt x="29252" y="155949"/>
                </a:cubicBezTo>
                <a:cubicBezTo>
                  <a:pt x="29302" y="155995"/>
                  <a:pt x="29368" y="156022"/>
                  <a:pt x="29436" y="156022"/>
                </a:cubicBezTo>
                <a:cubicBezTo>
                  <a:pt x="29438" y="156022"/>
                  <a:pt x="29439" y="156022"/>
                  <a:pt x="29440" y="156022"/>
                </a:cubicBezTo>
                <a:lnTo>
                  <a:pt x="29440" y="156023"/>
                </a:lnTo>
                <a:cubicBezTo>
                  <a:pt x="29694" y="156023"/>
                  <a:pt x="29816" y="155709"/>
                  <a:pt x="29628" y="155537"/>
                </a:cubicBezTo>
                <a:cubicBezTo>
                  <a:pt x="28814" y="154794"/>
                  <a:pt x="27998" y="154022"/>
                  <a:pt x="27206" y="153244"/>
                </a:cubicBezTo>
                <a:cubicBezTo>
                  <a:pt x="27152" y="153189"/>
                  <a:pt x="27080" y="153162"/>
                  <a:pt x="27009" y="153162"/>
                </a:cubicBezTo>
                <a:close/>
                <a:moveTo>
                  <a:pt x="146091" y="158771"/>
                </a:moveTo>
                <a:cubicBezTo>
                  <a:pt x="146027" y="158771"/>
                  <a:pt x="145964" y="158793"/>
                  <a:pt x="145911" y="158837"/>
                </a:cubicBezTo>
                <a:cubicBezTo>
                  <a:pt x="145047" y="159541"/>
                  <a:pt x="144164" y="160232"/>
                  <a:pt x="143287" y="160893"/>
                </a:cubicBezTo>
                <a:cubicBezTo>
                  <a:pt x="143073" y="161054"/>
                  <a:pt x="143187" y="161395"/>
                  <a:pt x="143455" y="161395"/>
                </a:cubicBezTo>
                <a:cubicBezTo>
                  <a:pt x="143515" y="161395"/>
                  <a:pt x="143575" y="161375"/>
                  <a:pt x="143623" y="161339"/>
                </a:cubicBezTo>
                <a:cubicBezTo>
                  <a:pt x="144507" y="160674"/>
                  <a:pt x="145394" y="159977"/>
                  <a:pt x="146263" y="159270"/>
                </a:cubicBezTo>
                <a:cubicBezTo>
                  <a:pt x="146385" y="159174"/>
                  <a:pt x="146405" y="158995"/>
                  <a:pt x="146307" y="158874"/>
                </a:cubicBezTo>
                <a:cubicBezTo>
                  <a:pt x="146252" y="158806"/>
                  <a:pt x="146172" y="158771"/>
                  <a:pt x="146091" y="158771"/>
                </a:cubicBezTo>
                <a:close/>
                <a:moveTo>
                  <a:pt x="34986" y="160129"/>
                </a:moveTo>
                <a:cubicBezTo>
                  <a:pt x="34903" y="160129"/>
                  <a:pt x="34820" y="160167"/>
                  <a:pt x="34765" y="160238"/>
                </a:cubicBezTo>
                <a:cubicBezTo>
                  <a:pt x="34670" y="160361"/>
                  <a:pt x="34694" y="160538"/>
                  <a:pt x="34817" y="160631"/>
                </a:cubicBezTo>
                <a:cubicBezTo>
                  <a:pt x="35697" y="161311"/>
                  <a:pt x="36603" y="161987"/>
                  <a:pt x="37511" y="162638"/>
                </a:cubicBezTo>
                <a:cubicBezTo>
                  <a:pt x="37558" y="162671"/>
                  <a:pt x="37615" y="162690"/>
                  <a:pt x="37673" y="162690"/>
                </a:cubicBezTo>
                <a:cubicBezTo>
                  <a:pt x="37794" y="162690"/>
                  <a:pt x="37901" y="162611"/>
                  <a:pt x="37939" y="162496"/>
                </a:cubicBezTo>
                <a:cubicBezTo>
                  <a:pt x="37975" y="162380"/>
                  <a:pt x="37934" y="162254"/>
                  <a:pt x="37835" y="162185"/>
                </a:cubicBezTo>
                <a:cubicBezTo>
                  <a:pt x="36932" y="161537"/>
                  <a:pt x="36032" y="160866"/>
                  <a:pt x="35158" y="160189"/>
                </a:cubicBezTo>
                <a:cubicBezTo>
                  <a:pt x="35107" y="160149"/>
                  <a:pt x="35046" y="160129"/>
                  <a:pt x="34986" y="160129"/>
                </a:cubicBezTo>
                <a:close/>
                <a:moveTo>
                  <a:pt x="137501" y="164960"/>
                </a:moveTo>
                <a:cubicBezTo>
                  <a:pt x="137448" y="164960"/>
                  <a:pt x="137395" y="164975"/>
                  <a:pt x="137348" y="165006"/>
                </a:cubicBezTo>
                <a:cubicBezTo>
                  <a:pt x="136418" y="165596"/>
                  <a:pt x="135460" y="166178"/>
                  <a:pt x="134502" y="166737"/>
                </a:cubicBezTo>
                <a:cubicBezTo>
                  <a:pt x="134394" y="166800"/>
                  <a:pt x="134341" y="166929"/>
                  <a:pt x="134374" y="167050"/>
                </a:cubicBezTo>
                <a:cubicBezTo>
                  <a:pt x="134407" y="167172"/>
                  <a:pt x="134517" y="167256"/>
                  <a:pt x="134643" y="167256"/>
                </a:cubicBezTo>
                <a:cubicBezTo>
                  <a:pt x="134693" y="167256"/>
                  <a:pt x="134741" y="167243"/>
                  <a:pt x="134784" y="167218"/>
                </a:cubicBezTo>
                <a:cubicBezTo>
                  <a:pt x="135747" y="166657"/>
                  <a:pt x="136711" y="166070"/>
                  <a:pt x="137647" y="165476"/>
                </a:cubicBezTo>
                <a:cubicBezTo>
                  <a:pt x="137779" y="165395"/>
                  <a:pt x="137820" y="165221"/>
                  <a:pt x="137737" y="165090"/>
                </a:cubicBezTo>
                <a:cubicBezTo>
                  <a:pt x="137683" y="165006"/>
                  <a:pt x="137593" y="164960"/>
                  <a:pt x="137501" y="164960"/>
                </a:cubicBezTo>
                <a:close/>
                <a:moveTo>
                  <a:pt x="43734" y="166112"/>
                </a:moveTo>
                <a:cubicBezTo>
                  <a:pt x="43640" y="166112"/>
                  <a:pt x="43547" y="166160"/>
                  <a:pt x="43495" y="166247"/>
                </a:cubicBezTo>
                <a:cubicBezTo>
                  <a:pt x="43416" y="166380"/>
                  <a:pt x="43458" y="166551"/>
                  <a:pt x="43590" y="166631"/>
                </a:cubicBezTo>
                <a:cubicBezTo>
                  <a:pt x="44547" y="167205"/>
                  <a:pt x="45527" y="167769"/>
                  <a:pt x="46503" y="168307"/>
                </a:cubicBezTo>
                <a:cubicBezTo>
                  <a:pt x="46545" y="168329"/>
                  <a:pt x="46591" y="168341"/>
                  <a:pt x="46639" y="168341"/>
                </a:cubicBezTo>
                <a:lnTo>
                  <a:pt x="46639" y="168342"/>
                </a:lnTo>
                <a:cubicBezTo>
                  <a:pt x="46766" y="168342"/>
                  <a:pt x="46877" y="168255"/>
                  <a:pt x="46910" y="168132"/>
                </a:cubicBezTo>
                <a:cubicBezTo>
                  <a:pt x="46941" y="168009"/>
                  <a:pt x="46886" y="167878"/>
                  <a:pt x="46773" y="167818"/>
                </a:cubicBezTo>
                <a:cubicBezTo>
                  <a:pt x="45802" y="167284"/>
                  <a:pt x="44829" y="166724"/>
                  <a:pt x="43878" y="166152"/>
                </a:cubicBezTo>
                <a:cubicBezTo>
                  <a:pt x="43833" y="166125"/>
                  <a:pt x="43783" y="166112"/>
                  <a:pt x="43734" y="166112"/>
                </a:cubicBezTo>
                <a:close/>
                <a:moveTo>
                  <a:pt x="128237" y="170093"/>
                </a:moveTo>
                <a:cubicBezTo>
                  <a:pt x="128198" y="170093"/>
                  <a:pt x="128159" y="170101"/>
                  <a:pt x="128122" y="170118"/>
                </a:cubicBezTo>
                <a:cubicBezTo>
                  <a:pt x="127124" y="170594"/>
                  <a:pt x="126105" y="171059"/>
                  <a:pt x="125093" y="171497"/>
                </a:cubicBezTo>
                <a:cubicBezTo>
                  <a:pt x="124972" y="171550"/>
                  <a:pt x="124904" y="171681"/>
                  <a:pt x="124931" y="171810"/>
                </a:cubicBezTo>
                <a:cubicBezTo>
                  <a:pt x="124958" y="171940"/>
                  <a:pt x="125072" y="172033"/>
                  <a:pt x="125205" y="172033"/>
                </a:cubicBezTo>
                <a:lnTo>
                  <a:pt x="125204" y="172032"/>
                </a:lnTo>
                <a:cubicBezTo>
                  <a:pt x="125242" y="172032"/>
                  <a:pt x="125281" y="172025"/>
                  <a:pt x="125317" y="172010"/>
                </a:cubicBezTo>
                <a:cubicBezTo>
                  <a:pt x="126335" y="171568"/>
                  <a:pt x="127360" y="171101"/>
                  <a:pt x="128363" y="170621"/>
                </a:cubicBezTo>
                <a:cubicBezTo>
                  <a:pt x="128498" y="170552"/>
                  <a:pt x="128555" y="170388"/>
                  <a:pt x="128488" y="170251"/>
                </a:cubicBezTo>
                <a:cubicBezTo>
                  <a:pt x="128441" y="170151"/>
                  <a:pt x="128341" y="170093"/>
                  <a:pt x="128237" y="170093"/>
                </a:cubicBezTo>
                <a:close/>
                <a:moveTo>
                  <a:pt x="53130" y="171018"/>
                </a:moveTo>
                <a:cubicBezTo>
                  <a:pt x="53023" y="171018"/>
                  <a:pt x="52921" y="171080"/>
                  <a:pt x="52875" y="171184"/>
                </a:cubicBezTo>
                <a:cubicBezTo>
                  <a:pt x="52812" y="171325"/>
                  <a:pt x="52875" y="171490"/>
                  <a:pt x="53016" y="171553"/>
                </a:cubicBezTo>
                <a:cubicBezTo>
                  <a:pt x="54029" y="172007"/>
                  <a:pt x="55071" y="172451"/>
                  <a:pt x="56111" y="172872"/>
                </a:cubicBezTo>
                <a:cubicBezTo>
                  <a:pt x="56143" y="172884"/>
                  <a:pt x="56179" y="172891"/>
                  <a:pt x="56215" y="172891"/>
                </a:cubicBezTo>
                <a:cubicBezTo>
                  <a:pt x="56348" y="172891"/>
                  <a:pt x="56464" y="172797"/>
                  <a:pt x="56489" y="172665"/>
                </a:cubicBezTo>
                <a:cubicBezTo>
                  <a:pt x="56515" y="172535"/>
                  <a:pt x="56444" y="172403"/>
                  <a:pt x="56319" y="172353"/>
                </a:cubicBezTo>
                <a:cubicBezTo>
                  <a:pt x="55286" y="171936"/>
                  <a:pt x="54250" y="171495"/>
                  <a:pt x="53243" y="171043"/>
                </a:cubicBezTo>
                <a:cubicBezTo>
                  <a:pt x="53206" y="171026"/>
                  <a:pt x="53168" y="171018"/>
                  <a:pt x="53130" y="171018"/>
                </a:cubicBezTo>
                <a:close/>
                <a:moveTo>
                  <a:pt x="118448" y="174081"/>
                </a:moveTo>
                <a:cubicBezTo>
                  <a:pt x="118418" y="174081"/>
                  <a:pt x="118387" y="174085"/>
                  <a:pt x="118357" y="174096"/>
                </a:cubicBezTo>
                <a:cubicBezTo>
                  <a:pt x="117304" y="174453"/>
                  <a:pt x="116235" y="174795"/>
                  <a:pt x="115180" y="175108"/>
                </a:cubicBezTo>
                <a:cubicBezTo>
                  <a:pt x="115047" y="175148"/>
                  <a:pt x="114964" y="175279"/>
                  <a:pt x="114984" y="175415"/>
                </a:cubicBezTo>
                <a:cubicBezTo>
                  <a:pt x="115004" y="175553"/>
                  <a:pt x="115121" y="175654"/>
                  <a:pt x="115259" y="175654"/>
                </a:cubicBezTo>
                <a:lnTo>
                  <a:pt x="115259" y="175654"/>
                </a:lnTo>
                <a:cubicBezTo>
                  <a:pt x="115286" y="175654"/>
                  <a:pt x="115314" y="175651"/>
                  <a:pt x="115339" y="175644"/>
                </a:cubicBezTo>
                <a:cubicBezTo>
                  <a:pt x="116400" y="175327"/>
                  <a:pt x="117476" y="174985"/>
                  <a:pt x="118538" y="174625"/>
                </a:cubicBezTo>
                <a:cubicBezTo>
                  <a:pt x="118683" y="174575"/>
                  <a:pt x="118761" y="174416"/>
                  <a:pt x="118711" y="174270"/>
                </a:cubicBezTo>
                <a:cubicBezTo>
                  <a:pt x="118672" y="174154"/>
                  <a:pt x="118564" y="174081"/>
                  <a:pt x="118448" y="174081"/>
                </a:cubicBezTo>
                <a:close/>
                <a:moveTo>
                  <a:pt x="115259" y="175654"/>
                </a:moveTo>
                <a:cubicBezTo>
                  <a:pt x="115259" y="175654"/>
                  <a:pt x="115259" y="175654"/>
                  <a:pt x="115259" y="175654"/>
                </a:cubicBezTo>
                <a:lnTo>
                  <a:pt x="115260" y="175654"/>
                </a:lnTo>
                <a:cubicBezTo>
                  <a:pt x="115260" y="175654"/>
                  <a:pt x="115260" y="175654"/>
                  <a:pt x="115259" y="175654"/>
                </a:cubicBezTo>
                <a:close/>
                <a:moveTo>
                  <a:pt x="63044" y="174772"/>
                </a:moveTo>
                <a:cubicBezTo>
                  <a:pt x="62925" y="174772"/>
                  <a:pt x="62815" y="174849"/>
                  <a:pt x="62778" y="174968"/>
                </a:cubicBezTo>
                <a:cubicBezTo>
                  <a:pt x="62731" y="175116"/>
                  <a:pt x="62815" y="175275"/>
                  <a:pt x="62964" y="175319"/>
                </a:cubicBezTo>
                <a:cubicBezTo>
                  <a:pt x="64025" y="175650"/>
                  <a:pt x="65109" y="175965"/>
                  <a:pt x="66186" y="176256"/>
                </a:cubicBezTo>
                <a:cubicBezTo>
                  <a:pt x="66211" y="176262"/>
                  <a:pt x="66235" y="176266"/>
                  <a:pt x="66259" y="176266"/>
                </a:cubicBezTo>
                <a:lnTo>
                  <a:pt x="66261" y="176266"/>
                </a:lnTo>
                <a:cubicBezTo>
                  <a:pt x="66400" y="176266"/>
                  <a:pt x="66518" y="176162"/>
                  <a:pt x="66537" y="176024"/>
                </a:cubicBezTo>
                <a:cubicBezTo>
                  <a:pt x="66555" y="175885"/>
                  <a:pt x="66468" y="175754"/>
                  <a:pt x="66333" y="175717"/>
                </a:cubicBezTo>
                <a:cubicBezTo>
                  <a:pt x="65261" y="175428"/>
                  <a:pt x="64185" y="175114"/>
                  <a:pt x="63130" y="174785"/>
                </a:cubicBezTo>
                <a:cubicBezTo>
                  <a:pt x="63101" y="174776"/>
                  <a:pt x="63072" y="174772"/>
                  <a:pt x="63044" y="174772"/>
                </a:cubicBezTo>
                <a:close/>
                <a:moveTo>
                  <a:pt x="108240" y="176880"/>
                </a:moveTo>
                <a:cubicBezTo>
                  <a:pt x="108219" y="176880"/>
                  <a:pt x="108198" y="176883"/>
                  <a:pt x="108177" y="176888"/>
                </a:cubicBezTo>
                <a:cubicBezTo>
                  <a:pt x="107092" y="177116"/>
                  <a:pt x="105990" y="177327"/>
                  <a:pt x="104901" y="177513"/>
                </a:cubicBezTo>
                <a:cubicBezTo>
                  <a:pt x="104758" y="177538"/>
                  <a:pt x="104658" y="177667"/>
                  <a:pt x="104670" y="177813"/>
                </a:cubicBezTo>
                <a:cubicBezTo>
                  <a:pt x="104682" y="177957"/>
                  <a:pt x="104802" y="178068"/>
                  <a:pt x="104948" y="178068"/>
                </a:cubicBezTo>
                <a:cubicBezTo>
                  <a:pt x="104964" y="178068"/>
                  <a:pt x="104981" y="178067"/>
                  <a:pt x="104997" y="178064"/>
                </a:cubicBezTo>
                <a:cubicBezTo>
                  <a:pt x="106092" y="177876"/>
                  <a:pt x="107201" y="177664"/>
                  <a:pt x="108293" y="177434"/>
                </a:cubicBezTo>
                <a:cubicBezTo>
                  <a:pt x="108444" y="177401"/>
                  <a:pt x="108540" y="177254"/>
                  <a:pt x="108508" y="177103"/>
                </a:cubicBezTo>
                <a:cubicBezTo>
                  <a:pt x="108484" y="176971"/>
                  <a:pt x="108368" y="176880"/>
                  <a:pt x="108240" y="176880"/>
                </a:cubicBezTo>
                <a:close/>
                <a:moveTo>
                  <a:pt x="73322" y="177314"/>
                </a:moveTo>
                <a:cubicBezTo>
                  <a:pt x="73194" y="177314"/>
                  <a:pt x="73076" y="177410"/>
                  <a:pt x="73051" y="177544"/>
                </a:cubicBezTo>
                <a:cubicBezTo>
                  <a:pt x="73023" y="177695"/>
                  <a:pt x="73124" y="177841"/>
                  <a:pt x="73275" y="177869"/>
                </a:cubicBezTo>
                <a:cubicBezTo>
                  <a:pt x="74363" y="178070"/>
                  <a:pt x="75476" y="178255"/>
                  <a:pt x="76587" y="178417"/>
                </a:cubicBezTo>
                <a:cubicBezTo>
                  <a:pt x="76600" y="178418"/>
                  <a:pt x="76613" y="178419"/>
                  <a:pt x="76627" y="178419"/>
                </a:cubicBezTo>
                <a:cubicBezTo>
                  <a:pt x="76774" y="178419"/>
                  <a:pt x="76895" y="178307"/>
                  <a:pt x="76906" y="178161"/>
                </a:cubicBezTo>
                <a:cubicBezTo>
                  <a:pt x="76916" y="178015"/>
                  <a:pt x="76811" y="177886"/>
                  <a:pt x="76667" y="177864"/>
                </a:cubicBezTo>
                <a:cubicBezTo>
                  <a:pt x="75565" y="177703"/>
                  <a:pt x="74457" y="177520"/>
                  <a:pt x="73376" y="177320"/>
                </a:cubicBezTo>
                <a:cubicBezTo>
                  <a:pt x="73358" y="177316"/>
                  <a:pt x="73340" y="177314"/>
                  <a:pt x="73322" y="177314"/>
                </a:cubicBezTo>
                <a:close/>
                <a:moveTo>
                  <a:pt x="97768" y="178448"/>
                </a:moveTo>
                <a:cubicBezTo>
                  <a:pt x="97758" y="178448"/>
                  <a:pt x="97747" y="178449"/>
                  <a:pt x="97737" y="178450"/>
                </a:cubicBezTo>
                <a:cubicBezTo>
                  <a:pt x="96635" y="178548"/>
                  <a:pt x="95516" y="178627"/>
                  <a:pt x="94410" y="178685"/>
                </a:cubicBezTo>
                <a:cubicBezTo>
                  <a:pt x="94260" y="178693"/>
                  <a:pt x="94143" y="178820"/>
                  <a:pt x="94147" y="178972"/>
                </a:cubicBezTo>
                <a:cubicBezTo>
                  <a:pt x="94150" y="179122"/>
                  <a:pt x="94274" y="179242"/>
                  <a:pt x="94425" y="179243"/>
                </a:cubicBezTo>
                <a:cubicBezTo>
                  <a:pt x="94430" y="179243"/>
                  <a:pt x="94435" y="179243"/>
                  <a:pt x="94439" y="179242"/>
                </a:cubicBezTo>
                <a:cubicBezTo>
                  <a:pt x="95552" y="179185"/>
                  <a:pt x="96678" y="179104"/>
                  <a:pt x="97788" y="179005"/>
                </a:cubicBezTo>
                <a:cubicBezTo>
                  <a:pt x="97943" y="178994"/>
                  <a:pt x="98059" y="178857"/>
                  <a:pt x="98045" y="178701"/>
                </a:cubicBezTo>
                <a:cubicBezTo>
                  <a:pt x="98032" y="178557"/>
                  <a:pt x="97911" y="178448"/>
                  <a:pt x="97768" y="178448"/>
                </a:cubicBezTo>
                <a:close/>
                <a:moveTo>
                  <a:pt x="83838" y="178621"/>
                </a:moveTo>
                <a:cubicBezTo>
                  <a:pt x="83700" y="178621"/>
                  <a:pt x="83566" y="178732"/>
                  <a:pt x="83555" y="178881"/>
                </a:cubicBezTo>
                <a:cubicBezTo>
                  <a:pt x="83546" y="179035"/>
                  <a:pt x="83663" y="179167"/>
                  <a:pt x="83816" y="179178"/>
                </a:cubicBezTo>
                <a:cubicBezTo>
                  <a:pt x="84922" y="179249"/>
                  <a:pt x="86050" y="179301"/>
                  <a:pt x="87169" y="179332"/>
                </a:cubicBezTo>
                <a:lnTo>
                  <a:pt x="87177" y="179332"/>
                </a:lnTo>
                <a:cubicBezTo>
                  <a:pt x="87328" y="179332"/>
                  <a:pt x="87452" y="179208"/>
                  <a:pt x="87454" y="179057"/>
                </a:cubicBezTo>
                <a:cubicBezTo>
                  <a:pt x="87456" y="178904"/>
                  <a:pt x="87336" y="178778"/>
                  <a:pt x="87184" y="178774"/>
                </a:cubicBezTo>
                <a:cubicBezTo>
                  <a:pt x="86073" y="178743"/>
                  <a:pt x="84952" y="178692"/>
                  <a:pt x="83852" y="178621"/>
                </a:cubicBezTo>
                <a:cubicBezTo>
                  <a:pt x="83848" y="178621"/>
                  <a:pt x="83843" y="178621"/>
                  <a:pt x="83838" y="1786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59"/>
          <p:cNvPicPr preferRelativeResize="0"/>
          <p:nvPr/>
        </p:nvPicPr>
        <p:blipFill>
          <a:blip r:embed="rId3">
            <a:alphaModFix/>
          </a:blip>
          <a:stretch>
            <a:fillRect/>
          </a:stretch>
        </p:blipFill>
        <p:spPr>
          <a:xfrm rot="5400000">
            <a:off x="5938050" y="2224675"/>
            <a:ext cx="3725901" cy="3725901"/>
          </a:xfrm>
          <a:prstGeom prst="rect">
            <a:avLst/>
          </a:prstGeom>
          <a:noFill/>
          <a:ln>
            <a:noFill/>
          </a:ln>
        </p:spPr>
      </p:pic>
      <p:pic>
        <p:nvPicPr>
          <p:cNvPr id="354" name="Google Shape;354;p59"/>
          <p:cNvPicPr preferRelativeResize="0"/>
          <p:nvPr/>
        </p:nvPicPr>
        <p:blipFill rotWithShape="1">
          <a:blip r:embed="rId4">
            <a:alphaModFix/>
          </a:blip>
          <a:srcRect/>
          <a:stretch/>
        </p:blipFill>
        <p:spPr>
          <a:xfrm rot="-2700000">
            <a:off x="4851527" y="-805325"/>
            <a:ext cx="4765157" cy="4765157"/>
          </a:xfrm>
          <a:prstGeom prst="rect">
            <a:avLst/>
          </a:prstGeom>
          <a:noFill/>
          <a:ln>
            <a:noFill/>
          </a:ln>
          <a:effectLst>
            <a:outerShdw blurRad="485775" dist="19050" dir="5400000" algn="bl" rotWithShape="0">
              <a:srgbClr val="C27BA0">
                <a:alpha val="50000"/>
              </a:srgbClr>
            </a:outerShdw>
          </a:effectLst>
        </p:spPr>
      </p:pic>
      <p:sp>
        <p:nvSpPr>
          <p:cNvPr id="355" name="Google Shape;355;p59"/>
          <p:cNvSpPr txBox="1">
            <a:spLocks noGrp="1"/>
          </p:cNvSpPr>
          <p:nvPr>
            <p:ph type="ctrTitle"/>
          </p:nvPr>
        </p:nvSpPr>
        <p:spPr>
          <a:xfrm>
            <a:off x="247477" y="929833"/>
            <a:ext cx="5759314" cy="3359378"/>
          </a:xfrm>
          <a:prstGeom prst="rect">
            <a:avLst/>
          </a:prstGeom>
        </p:spPr>
        <p:txBody>
          <a:bodyPr spcFirstLastPara="1" wrap="square" lIns="91425" tIns="234000" rIns="91425" bIns="91425" anchor="ctr" anchorCtr="0">
            <a:noAutofit/>
          </a:bodyPr>
          <a:lstStyle/>
          <a:p>
            <a:pPr marL="0" lvl="0" indent="0" algn="l" rtl="0">
              <a:spcBef>
                <a:spcPts val="0"/>
              </a:spcBef>
              <a:spcAft>
                <a:spcPts val="0"/>
              </a:spcAft>
              <a:buNone/>
            </a:pPr>
            <a:r>
              <a:rPr lang="en" sz="7200" dirty="0"/>
              <a:t>Planeta Alien </a:t>
            </a:r>
            <a:br>
              <a:rPr lang="en" sz="7200" dirty="0"/>
            </a:br>
            <a:r>
              <a:rPr lang="en" sz="7200" dirty="0"/>
              <a:t>e as tags</a:t>
            </a:r>
            <a:endParaRPr sz="7200" dirty="0"/>
          </a:p>
        </p:txBody>
      </p:sp>
      <p:pic>
        <p:nvPicPr>
          <p:cNvPr id="357" name="Google Shape;357;p59"/>
          <p:cNvPicPr preferRelativeResize="0"/>
          <p:nvPr/>
        </p:nvPicPr>
        <p:blipFill>
          <a:blip r:embed="rId5">
            <a:alphaModFix/>
          </a:blip>
          <a:stretch>
            <a:fillRect/>
          </a:stretch>
        </p:blipFill>
        <p:spPr>
          <a:xfrm>
            <a:off x="1281938" y="-338675"/>
            <a:ext cx="932475" cy="932475"/>
          </a:xfrm>
          <a:prstGeom prst="rect">
            <a:avLst/>
          </a:prstGeom>
          <a:noFill/>
          <a:ln>
            <a:noFill/>
          </a:ln>
        </p:spPr>
      </p:pic>
      <p:pic>
        <p:nvPicPr>
          <p:cNvPr id="358" name="Google Shape;358;p59"/>
          <p:cNvPicPr preferRelativeResize="0"/>
          <p:nvPr/>
        </p:nvPicPr>
        <p:blipFill>
          <a:blip r:embed="rId6">
            <a:alphaModFix/>
          </a:blip>
          <a:stretch>
            <a:fillRect/>
          </a:stretch>
        </p:blipFill>
        <p:spPr>
          <a:xfrm>
            <a:off x="-756650" y="-143600"/>
            <a:ext cx="2136850" cy="2136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0"/>
          <p:cNvSpPr txBox="1">
            <a:spLocks noGrp="1"/>
          </p:cNvSpPr>
          <p:nvPr>
            <p:ph type="ctrTitle"/>
          </p:nvPr>
        </p:nvSpPr>
        <p:spPr>
          <a:xfrm flipH="1">
            <a:off x="1245776" y="527387"/>
            <a:ext cx="6527180" cy="10556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INDEX.HTML!</a:t>
            </a:r>
            <a:endParaRPr sz="4000" dirty="0"/>
          </a:p>
        </p:txBody>
      </p:sp>
      <p:pic>
        <p:nvPicPr>
          <p:cNvPr id="364" name="Google Shape;364;p60"/>
          <p:cNvPicPr preferRelativeResize="0"/>
          <p:nvPr/>
        </p:nvPicPr>
        <p:blipFill>
          <a:blip r:embed="rId3">
            <a:alphaModFix/>
          </a:blip>
          <a:stretch>
            <a:fillRect/>
          </a:stretch>
        </p:blipFill>
        <p:spPr>
          <a:xfrm rot="321817">
            <a:off x="2344100" y="1634475"/>
            <a:ext cx="3894775" cy="2926352"/>
          </a:xfrm>
          <a:prstGeom prst="rect">
            <a:avLst/>
          </a:prstGeom>
          <a:noFill/>
          <a:ln>
            <a:noFill/>
          </a:ln>
        </p:spPr>
      </p:pic>
      <p:sp>
        <p:nvSpPr>
          <p:cNvPr id="365" name="Google Shape;365;p60"/>
          <p:cNvSpPr txBox="1">
            <a:spLocks noGrp="1"/>
          </p:cNvSpPr>
          <p:nvPr>
            <p:ph type="subTitle" idx="1"/>
          </p:nvPr>
        </p:nvSpPr>
        <p:spPr>
          <a:xfrm flipH="1">
            <a:off x="2923175" y="3417788"/>
            <a:ext cx="3297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pt-BR" dirty="0"/>
              <a:t>É o arquivo principal de um site, página web ou sistema web ou aplicativo web.</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1"/>
          <p:cNvSpPr txBox="1">
            <a:spLocks noGrp="1"/>
          </p:cNvSpPr>
          <p:nvPr>
            <p:ph type="ctrTitle"/>
          </p:nvPr>
        </p:nvSpPr>
        <p:spPr>
          <a:xfrm flipH="1">
            <a:off x="2923150" y="1748425"/>
            <a:ext cx="3297600" cy="97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400" dirty="0"/>
              <a:t>&lt;!DOCTYPE HTML&gt;</a:t>
            </a:r>
            <a:endParaRPr sz="2400" dirty="0"/>
          </a:p>
        </p:txBody>
      </p:sp>
      <p:sp>
        <p:nvSpPr>
          <p:cNvPr id="371" name="Google Shape;371;p61"/>
          <p:cNvSpPr txBox="1">
            <a:spLocks noGrp="1"/>
          </p:cNvSpPr>
          <p:nvPr>
            <p:ph type="subTitle" idx="1"/>
          </p:nvPr>
        </p:nvSpPr>
        <p:spPr>
          <a:xfrm flipH="1">
            <a:off x="2923175" y="2724313"/>
            <a:ext cx="3297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pt-BR" b="0" i="0" dirty="0">
                <a:solidFill>
                  <a:srgbClr val="111111"/>
                </a:solidFill>
                <a:effectLst/>
                <a:latin typeface="-apple-system"/>
              </a:rPr>
              <a:t>O DOCTYPE HTML é uma declaração para informar ao navegador qual é a versão do HTML utilizada no arquivo. Primeira linha do código.</a:t>
            </a:r>
            <a:endParaRPr dirty="0"/>
          </a:p>
        </p:txBody>
      </p:sp>
      <p:sp>
        <p:nvSpPr>
          <p:cNvPr id="372" name="Google Shape;372;p61"/>
          <p:cNvSpPr/>
          <p:nvPr/>
        </p:nvSpPr>
        <p:spPr>
          <a:xfrm>
            <a:off x="2607597" y="607498"/>
            <a:ext cx="3928679" cy="3928244"/>
          </a:xfrm>
          <a:custGeom>
            <a:avLst/>
            <a:gdLst/>
            <a:ahLst/>
            <a:cxnLst/>
            <a:rect l="l" t="t" r="r" b="b"/>
            <a:pathLst>
              <a:path w="153524" h="153507" extrusionOk="0">
                <a:moveTo>
                  <a:pt x="76774" y="0"/>
                </a:moveTo>
                <a:cubicBezTo>
                  <a:pt x="75861" y="1"/>
                  <a:pt x="74945" y="18"/>
                  <a:pt x="74049" y="49"/>
                </a:cubicBezTo>
                <a:cubicBezTo>
                  <a:pt x="73896" y="54"/>
                  <a:pt x="73776" y="180"/>
                  <a:pt x="73779" y="332"/>
                </a:cubicBezTo>
                <a:cubicBezTo>
                  <a:pt x="73781" y="485"/>
                  <a:pt x="73906" y="607"/>
                  <a:pt x="74058" y="607"/>
                </a:cubicBezTo>
                <a:lnTo>
                  <a:pt x="74067" y="607"/>
                </a:lnTo>
                <a:cubicBezTo>
                  <a:pt x="74956" y="574"/>
                  <a:pt x="75867" y="559"/>
                  <a:pt x="76773" y="559"/>
                </a:cubicBezTo>
                <a:lnTo>
                  <a:pt x="77429" y="562"/>
                </a:lnTo>
                <a:lnTo>
                  <a:pt x="77430" y="562"/>
                </a:lnTo>
                <a:cubicBezTo>
                  <a:pt x="77585" y="562"/>
                  <a:pt x="77710" y="438"/>
                  <a:pt x="77711" y="283"/>
                </a:cubicBezTo>
                <a:cubicBezTo>
                  <a:pt x="77711" y="129"/>
                  <a:pt x="77587" y="4"/>
                  <a:pt x="77433" y="4"/>
                </a:cubicBezTo>
                <a:lnTo>
                  <a:pt x="76774" y="0"/>
                </a:lnTo>
                <a:close/>
                <a:moveTo>
                  <a:pt x="84721" y="409"/>
                </a:moveTo>
                <a:cubicBezTo>
                  <a:pt x="84581" y="409"/>
                  <a:pt x="84460" y="516"/>
                  <a:pt x="84445" y="658"/>
                </a:cubicBezTo>
                <a:cubicBezTo>
                  <a:pt x="84428" y="812"/>
                  <a:pt x="84540" y="950"/>
                  <a:pt x="84693" y="966"/>
                </a:cubicBezTo>
                <a:cubicBezTo>
                  <a:pt x="85806" y="1081"/>
                  <a:pt x="86928" y="1222"/>
                  <a:pt x="88026" y="1384"/>
                </a:cubicBezTo>
                <a:cubicBezTo>
                  <a:pt x="88039" y="1386"/>
                  <a:pt x="88053" y="1387"/>
                  <a:pt x="88067" y="1387"/>
                </a:cubicBezTo>
                <a:lnTo>
                  <a:pt x="88068" y="1387"/>
                </a:lnTo>
                <a:cubicBezTo>
                  <a:pt x="88214" y="1386"/>
                  <a:pt x="88334" y="1273"/>
                  <a:pt x="88344" y="1129"/>
                </a:cubicBezTo>
                <a:cubicBezTo>
                  <a:pt x="88355" y="983"/>
                  <a:pt x="88252" y="855"/>
                  <a:pt x="88108" y="833"/>
                </a:cubicBezTo>
                <a:cubicBezTo>
                  <a:pt x="87002" y="669"/>
                  <a:pt x="85873" y="527"/>
                  <a:pt x="84751" y="410"/>
                </a:cubicBezTo>
                <a:cubicBezTo>
                  <a:pt x="84741" y="409"/>
                  <a:pt x="84731" y="409"/>
                  <a:pt x="84721" y="409"/>
                </a:cubicBezTo>
                <a:close/>
                <a:moveTo>
                  <a:pt x="66787" y="647"/>
                </a:moveTo>
                <a:cubicBezTo>
                  <a:pt x="66773" y="647"/>
                  <a:pt x="66759" y="648"/>
                  <a:pt x="66746" y="650"/>
                </a:cubicBezTo>
                <a:cubicBezTo>
                  <a:pt x="65627" y="796"/>
                  <a:pt x="64501" y="968"/>
                  <a:pt x="63399" y="1161"/>
                </a:cubicBezTo>
                <a:cubicBezTo>
                  <a:pt x="63258" y="1188"/>
                  <a:pt x="63160" y="1318"/>
                  <a:pt x="63172" y="1460"/>
                </a:cubicBezTo>
                <a:cubicBezTo>
                  <a:pt x="63185" y="1603"/>
                  <a:pt x="63304" y="1714"/>
                  <a:pt x="63448" y="1715"/>
                </a:cubicBezTo>
                <a:cubicBezTo>
                  <a:pt x="63464" y="1715"/>
                  <a:pt x="63481" y="1714"/>
                  <a:pt x="63497" y="1711"/>
                </a:cubicBezTo>
                <a:cubicBezTo>
                  <a:pt x="64590" y="1519"/>
                  <a:pt x="65707" y="1349"/>
                  <a:pt x="66817" y="1203"/>
                </a:cubicBezTo>
                <a:cubicBezTo>
                  <a:pt x="66969" y="1184"/>
                  <a:pt x="67078" y="1043"/>
                  <a:pt x="67058" y="890"/>
                </a:cubicBezTo>
                <a:cubicBezTo>
                  <a:pt x="67040" y="752"/>
                  <a:pt x="66919" y="647"/>
                  <a:pt x="66787" y="647"/>
                </a:cubicBezTo>
                <a:close/>
                <a:moveTo>
                  <a:pt x="95231" y="2242"/>
                </a:moveTo>
                <a:cubicBezTo>
                  <a:pt x="95106" y="2242"/>
                  <a:pt x="94992" y="2327"/>
                  <a:pt x="94961" y="2454"/>
                </a:cubicBezTo>
                <a:cubicBezTo>
                  <a:pt x="94924" y="2604"/>
                  <a:pt x="95015" y="2755"/>
                  <a:pt x="95165" y="2792"/>
                </a:cubicBezTo>
                <a:cubicBezTo>
                  <a:pt x="96245" y="3059"/>
                  <a:pt x="97335" y="3355"/>
                  <a:pt x="98407" y="3672"/>
                </a:cubicBezTo>
                <a:cubicBezTo>
                  <a:pt x="98433" y="3680"/>
                  <a:pt x="98459" y="3683"/>
                  <a:pt x="98486" y="3683"/>
                </a:cubicBezTo>
                <a:cubicBezTo>
                  <a:pt x="98625" y="3683"/>
                  <a:pt x="98742" y="3582"/>
                  <a:pt x="98762" y="3444"/>
                </a:cubicBezTo>
                <a:cubicBezTo>
                  <a:pt x="98782" y="3307"/>
                  <a:pt x="98698" y="3177"/>
                  <a:pt x="98565" y="3137"/>
                </a:cubicBezTo>
                <a:cubicBezTo>
                  <a:pt x="97486" y="2818"/>
                  <a:pt x="96387" y="2520"/>
                  <a:pt x="95299" y="2251"/>
                </a:cubicBezTo>
                <a:cubicBezTo>
                  <a:pt x="95276" y="2245"/>
                  <a:pt x="95254" y="2242"/>
                  <a:pt x="95231" y="2242"/>
                </a:cubicBezTo>
                <a:close/>
                <a:moveTo>
                  <a:pt x="56324" y="2763"/>
                </a:moveTo>
                <a:cubicBezTo>
                  <a:pt x="56299" y="2763"/>
                  <a:pt x="56274" y="2767"/>
                  <a:pt x="56250" y="2774"/>
                </a:cubicBezTo>
                <a:cubicBezTo>
                  <a:pt x="55161" y="3076"/>
                  <a:pt x="54070" y="3405"/>
                  <a:pt x="53009" y="3750"/>
                </a:cubicBezTo>
                <a:cubicBezTo>
                  <a:pt x="52879" y="3792"/>
                  <a:pt x="52798" y="3923"/>
                  <a:pt x="52819" y="4058"/>
                </a:cubicBezTo>
                <a:cubicBezTo>
                  <a:pt x="52841" y="4193"/>
                  <a:pt x="52958" y="4294"/>
                  <a:pt x="53095" y="4294"/>
                </a:cubicBezTo>
                <a:cubicBezTo>
                  <a:pt x="53125" y="4294"/>
                  <a:pt x="53154" y="4289"/>
                  <a:pt x="53182" y="4280"/>
                </a:cubicBezTo>
                <a:cubicBezTo>
                  <a:pt x="54235" y="3937"/>
                  <a:pt x="55317" y="3611"/>
                  <a:pt x="56399" y="3312"/>
                </a:cubicBezTo>
                <a:cubicBezTo>
                  <a:pt x="56548" y="3270"/>
                  <a:pt x="56634" y="3116"/>
                  <a:pt x="56593" y="2968"/>
                </a:cubicBezTo>
                <a:cubicBezTo>
                  <a:pt x="56558" y="2844"/>
                  <a:pt x="56446" y="2763"/>
                  <a:pt x="56324" y="2763"/>
                </a:cubicBezTo>
                <a:close/>
                <a:moveTo>
                  <a:pt x="105386" y="5530"/>
                </a:moveTo>
                <a:cubicBezTo>
                  <a:pt x="105276" y="5530"/>
                  <a:pt x="105172" y="5596"/>
                  <a:pt x="105128" y="5705"/>
                </a:cubicBezTo>
                <a:cubicBezTo>
                  <a:pt x="105071" y="5846"/>
                  <a:pt x="105137" y="6007"/>
                  <a:pt x="105277" y="6066"/>
                </a:cubicBezTo>
                <a:cubicBezTo>
                  <a:pt x="106315" y="6486"/>
                  <a:pt x="107356" y="6933"/>
                  <a:pt x="108371" y="7395"/>
                </a:cubicBezTo>
                <a:cubicBezTo>
                  <a:pt x="108406" y="7412"/>
                  <a:pt x="108446" y="7421"/>
                  <a:pt x="108486" y="7421"/>
                </a:cubicBezTo>
                <a:lnTo>
                  <a:pt x="108486" y="7421"/>
                </a:lnTo>
                <a:cubicBezTo>
                  <a:pt x="108618" y="7421"/>
                  <a:pt x="108730" y="7330"/>
                  <a:pt x="108758" y="7202"/>
                </a:cubicBezTo>
                <a:cubicBezTo>
                  <a:pt x="108786" y="7074"/>
                  <a:pt x="108721" y="6942"/>
                  <a:pt x="108602" y="6889"/>
                </a:cubicBezTo>
                <a:cubicBezTo>
                  <a:pt x="107580" y="6422"/>
                  <a:pt x="106531" y="5971"/>
                  <a:pt x="105487" y="5549"/>
                </a:cubicBezTo>
                <a:cubicBezTo>
                  <a:pt x="105453" y="5537"/>
                  <a:pt x="105419" y="5530"/>
                  <a:pt x="105386" y="5530"/>
                </a:cubicBezTo>
                <a:close/>
                <a:moveTo>
                  <a:pt x="108486" y="7421"/>
                </a:moveTo>
                <a:cubicBezTo>
                  <a:pt x="108486" y="7421"/>
                  <a:pt x="108486" y="7421"/>
                  <a:pt x="108486" y="7421"/>
                </a:cubicBezTo>
                <a:lnTo>
                  <a:pt x="108487" y="7421"/>
                </a:lnTo>
                <a:cubicBezTo>
                  <a:pt x="108487" y="7421"/>
                  <a:pt x="108487" y="7421"/>
                  <a:pt x="108486" y="7421"/>
                </a:cubicBezTo>
                <a:close/>
                <a:moveTo>
                  <a:pt x="46268" y="6326"/>
                </a:moveTo>
                <a:cubicBezTo>
                  <a:pt x="46231" y="6326"/>
                  <a:pt x="46193" y="6334"/>
                  <a:pt x="46157" y="6349"/>
                </a:cubicBezTo>
                <a:cubicBezTo>
                  <a:pt x="45124" y="6798"/>
                  <a:pt x="44093" y="7274"/>
                  <a:pt x="43091" y="7765"/>
                </a:cubicBezTo>
                <a:cubicBezTo>
                  <a:pt x="42975" y="7822"/>
                  <a:pt x="42912" y="7952"/>
                  <a:pt x="42942" y="8078"/>
                </a:cubicBezTo>
                <a:cubicBezTo>
                  <a:pt x="42971" y="8205"/>
                  <a:pt x="43084" y="8295"/>
                  <a:pt x="43213" y="8295"/>
                </a:cubicBezTo>
                <a:cubicBezTo>
                  <a:pt x="43256" y="8295"/>
                  <a:pt x="43298" y="8284"/>
                  <a:pt x="43337" y="8267"/>
                </a:cubicBezTo>
                <a:cubicBezTo>
                  <a:pt x="44330" y="7780"/>
                  <a:pt x="45354" y="7307"/>
                  <a:pt x="46379" y="6860"/>
                </a:cubicBezTo>
                <a:cubicBezTo>
                  <a:pt x="46520" y="6799"/>
                  <a:pt x="46585" y="6635"/>
                  <a:pt x="46524" y="6494"/>
                </a:cubicBezTo>
                <a:cubicBezTo>
                  <a:pt x="46478" y="6388"/>
                  <a:pt x="46376" y="6326"/>
                  <a:pt x="46268" y="6326"/>
                </a:cubicBezTo>
                <a:close/>
                <a:moveTo>
                  <a:pt x="114981" y="10211"/>
                </a:moveTo>
                <a:cubicBezTo>
                  <a:pt x="114885" y="10211"/>
                  <a:pt x="114792" y="10261"/>
                  <a:pt x="114741" y="10349"/>
                </a:cubicBezTo>
                <a:cubicBezTo>
                  <a:pt x="114664" y="10482"/>
                  <a:pt x="114708" y="10651"/>
                  <a:pt x="114840" y="10729"/>
                </a:cubicBezTo>
                <a:cubicBezTo>
                  <a:pt x="115809" y="11291"/>
                  <a:pt x="116776" y="11878"/>
                  <a:pt x="117714" y="12476"/>
                </a:cubicBezTo>
                <a:cubicBezTo>
                  <a:pt x="117759" y="12505"/>
                  <a:pt x="117811" y="12521"/>
                  <a:pt x="117864" y="12521"/>
                </a:cubicBezTo>
                <a:lnTo>
                  <a:pt x="117864" y="12519"/>
                </a:lnTo>
                <a:cubicBezTo>
                  <a:pt x="117988" y="12519"/>
                  <a:pt x="118098" y="12438"/>
                  <a:pt x="118131" y="12318"/>
                </a:cubicBezTo>
                <a:cubicBezTo>
                  <a:pt x="118166" y="12199"/>
                  <a:pt x="118119" y="12071"/>
                  <a:pt x="118014" y="12005"/>
                </a:cubicBezTo>
                <a:cubicBezTo>
                  <a:pt x="117069" y="11402"/>
                  <a:pt x="116095" y="10811"/>
                  <a:pt x="115118" y="10247"/>
                </a:cubicBezTo>
                <a:cubicBezTo>
                  <a:pt x="115075" y="10222"/>
                  <a:pt x="115028" y="10211"/>
                  <a:pt x="114981" y="10211"/>
                </a:cubicBezTo>
                <a:close/>
                <a:moveTo>
                  <a:pt x="36809" y="11258"/>
                </a:moveTo>
                <a:cubicBezTo>
                  <a:pt x="36760" y="11258"/>
                  <a:pt x="36712" y="11270"/>
                  <a:pt x="36667" y="11296"/>
                </a:cubicBezTo>
                <a:cubicBezTo>
                  <a:pt x="35705" y="11887"/>
                  <a:pt x="34750" y="12504"/>
                  <a:pt x="33826" y="13129"/>
                </a:cubicBezTo>
                <a:cubicBezTo>
                  <a:pt x="33725" y="13197"/>
                  <a:pt x="33681" y="13323"/>
                  <a:pt x="33717" y="13441"/>
                </a:cubicBezTo>
                <a:cubicBezTo>
                  <a:pt x="33752" y="13557"/>
                  <a:pt x="33860" y="13638"/>
                  <a:pt x="33982" y="13638"/>
                </a:cubicBezTo>
                <a:cubicBezTo>
                  <a:pt x="34038" y="13638"/>
                  <a:pt x="34093" y="13621"/>
                  <a:pt x="34138" y="13590"/>
                </a:cubicBezTo>
                <a:cubicBezTo>
                  <a:pt x="35055" y="12970"/>
                  <a:pt x="36004" y="12359"/>
                  <a:pt x="36960" y="11772"/>
                </a:cubicBezTo>
                <a:cubicBezTo>
                  <a:pt x="37088" y="11690"/>
                  <a:pt x="37126" y="11520"/>
                  <a:pt x="37046" y="11391"/>
                </a:cubicBezTo>
                <a:cubicBezTo>
                  <a:pt x="36993" y="11305"/>
                  <a:pt x="36902" y="11258"/>
                  <a:pt x="36809" y="11258"/>
                </a:cubicBezTo>
                <a:close/>
                <a:moveTo>
                  <a:pt x="123832" y="16183"/>
                </a:moveTo>
                <a:cubicBezTo>
                  <a:pt x="123749" y="16183"/>
                  <a:pt x="123667" y="16220"/>
                  <a:pt x="123612" y="16290"/>
                </a:cubicBezTo>
                <a:cubicBezTo>
                  <a:pt x="123519" y="16410"/>
                  <a:pt x="123538" y="16582"/>
                  <a:pt x="123656" y="16678"/>
                </a:cubicBezTo>
                <a:cubicBezTo>
                  <a:pt x="124533" y="17364"/>
                  <a:pt x="125408" y="18079"/>
                  <a:pt x="126259" y="18805"/>
                </a:cubicBezTo>
                <a:cubicBezTo>
                  <a:pt x="126309" y="18849"/>
                  <a:pt x="126374" y="18872"/>
                  <a:pt x="126440" y="18872"/>
                </a:cubicBezTo>
                <a:cubicBezTo>
                  <a:pt x="126700" y="18872"/>
                  <a:pt x="126818" y="18550"/>
                  <a:pt x="126622" y="18381"/>
                </a:cubicBezTo>
                <a:cubicBezTo>
                  <a:pt x="125764" y="17649"/>
                  <a:pt x="124883" y="16929"/>
                  <a:pt x="124000" y="16239"/>
                </a:cubicBezTo>
                <a:cubicBezTo>
                  <a:pt x="123949" y="16201"/>
                  <a:pt x="123891" y="16183"/>
                  <a:pt x="123832" y="16183"/>
                </a:cubicBezTo>
                <a:close/>
                <a:moveTo>
                  <a:pt x="28136" y="17452"/>
                </a:moveTo>
                <a:cubicBezTo>
                  <a:pt x="28072" y="17452"/>
                  <a:pt x="28008" y="17474"/>
                  <a:pt x="27956" y="17519"/>
                </a:cubicBezTo>
                <a:cubicBezTo>
                  <a:pt x="27093" y="18230"/>
                  <a:pt x="26231" y="18974"/>
                  <a:pt x="25393" y="19727"/>
                </a:cubicBezTo>
                <a:cubicBezTo>
                  <a:pt x="25203" y="19898"/>
                  <a:pt x="25324" y="20214"/>
                  <a:pt x="25581" y="20214"/>
                </a:cubicBezTo>
                <a:cubicBezTo>
                  <a:pt x="25649" y="20214"/>
                  <a:pt x="25716" y="20188"/>
                  <a:pt x="25767" y="20142"/>
                </a:cubicBezTo>
                <a:cubicBezTo>
                  <a:pt x="26598" y="19393"/>
                  <a:pt x="27454" y="18656"/>
                  <a:pt x="28311" y="17949"/>
                </a:cubicBezTo>
                <a:cubicBezTo>
                  <a:pt x="28432" y="17852"/>
                  <a:pt x="28451" y="17674"/>
                  <a:pt x="28352" y="17554"/>
                </a:cubicBezTo>
                <a:cubicBezTo>
                  <a:pt x="28297" y="17487"/>
                  <a:pt x="28217" y="17452"/>
                  <a:pt x="28136" y="17452"/>
                </a:cubicBezTo>
                <a:close/>
                <a:moveTo>
                  <a:pt x="131760" y="23316"/>
                </a:moveTo>
                <a:cubicBezTo>
                  <a:pt x="131690" y="23316"/>
                  <a:pt x="131620" y="23343"/>
                  <a:pt x="131566" y="23395"/>
                </a:cubicBezTo>
                <a:cubicBezTo>
                  <a:pt x="131456" y="23502"/>
                  <a:pt x="131453" y="23679"/>
                  <a:pt x="131560" y="23790"/>
                </a:cubicBezTo>
                <a:cubicBezTo>
                  <a:pt x="132329" y="24584"/>
                  <a:pt x="133097" y="25414"/>
                  <a:pt x="133842" y="26255"/>
                </a:cubicBezTo>
                <a:cubicBezTo>
                  <a:pt x="133895" y="26314"/>
                  <a:pt x="133971" y="26348"/>
                  <a:pt x="134051" y="26348"/>
                </a:cubicBezTo>
                <a:cubicBezTo>
                  <a:pt x="134292" y="26348"/>
                  <a:pt x="134420" y="26064"/>
                  <a:pt x="134259" y="25884"/>
                </a:cubicBezTo>
                <a:cubicBezTo>
                  <a:pt x="133509" y="25037"/>
                  <a:pt x="132736" y="24202"/>
                  <a:pt x="131961" y="23402"/>
                </a:cubicBezTo>
                <a:cubicBezTo>
                  <a:pt x="131906" y="23345"/>
                  <a:pt x="131833" y="23316"/>
                  <a:pt x="131760" y="23316"/>
                </a:cubicBezTo>
                <a:close/>
                <a:moveTo>
                  <a:pt x="20392" y="24797"/>
                </a:moveTo>
                <a:cubicBezTo>
                  <a:pt x="20317" y="24797"/>
                  <a:pt x="20242" y="24827"/>
                  <a:pt x="20187" y="24887"/>
                </a:cubicBezTo>
                <a:cubicBezTo>
                  <a:pt x="19433" y="25708"/>
                  <a:pt x="18680" y="26564"/>
                  <a:pt x="17952" y="27431"/>
                </a:cubicBezTo>
                <a:cubicBezTo>
                  <a:pt x="17801" y="27613"/>
                  <a:pt x="17930" y="27889"/>
                  <a:pt x="18167" y="27889"/>
                </a:cubicBezTo>
                <a:lnTo>
                  <a:pt x="18168" y="27890"/>
                </a:lnTo>
                <a:cubicBezTo>
                  <a:pt x="18250" y="27890"/>
                  <a:pt x="18328" y="27853"/>
                  <a:pt x="18380" y="27790"/>
                </a:cubicBezTo>
                <a:cubicBezTo>
                  <a:pt x="19103" y="26929"/>
                  <a:pt x="19849" y="26080"/>
                  <a:pt x="20598" y="25265"/>
                </a:cubicBezTo>
                <a:cubicBezTo>
                  <a:pt x="20701" y="25150"/>
                  <a:pt x="20694" y="24975"/>
                  <a:pt x="20580" y="24870"/>
                </a:cubicBezTo>
                <a:cubicBezTo>
                  <a:pt x="20527" y="24821"/>
                  <a:pt x="20460" y="24797"/>
                  <a:pt x="20392" y="24797"/>
                </a:cubicBezTo>
                <a:close/>
                <a:moveTo>
                  <a:pt x="138630" y="31482"/>
                </a:moveTo>
                <a:cubicBezTo>
                  <a:pt x="138573" y="31482"/>
                  <a:pt x="138515" y="31500"/>
                  <a:pt x="138465" y="31536"/>
                </a:cubicBezTo>
                <a:cubicBezTo>
                  <a:pt x="138341" y="31627"/>
                  <a:pt x="138313" y="31801"/>
                  <a:pt x="138403" y="31926"/>
                </a:cubicBezTo>
                <a:cubicBezTo>
                  <a:pt x="139057" y="32821"/>
                  <a:pt x="139702" y="33749"/>
                  <a:pt x="140321" y="34681"/>
                </a:cubicBezTo>
                <a:cubicBezTo>
                  <a:pt x="140373" y="34759"/>
                  <a:pt x="140461" y="34805"/>
                  <a:pt x="140554" y="34805"/>
                </a:cubicBezTo>
                <a:cubicBezTo>
                  <a:pt x="140776" y="34805"/>
                  <a:pt x="140910" y="34557"/>
                  <a:pt x="140787" y="34372"/>
                </a:cubicBezTo>
                <a:cubicBezTo>
                  <a:pt x="140162" y="33432"/>
                  <a:pt x="139512" y="32499"/>
                  <a:pt x="138855" y="31596"/>
                </a:cubicBezTo>
                <a:cubicBezTo>
                  <a:pt x="138801" y="31522"/>
                  <a:pt x="138716" y="31482"/>
                  <a:pt x="138630" y="31482"/>
                </a:cubicBezTo>
                <a:close/>
                <a:moveTo>
                  <a:pt x="13738" y="33147"/>
                </a:moveTo>
                <a:cubicBezTo>
                  <a:pt x="13652" y="33147"/>
                  <a:pt x="13566" y="33187"/>
                  <a:pt x="13512" y="33262"/>
                </a:cubicBezTo>
                <a:cubicBezTo>
                  <a:pt x="12875" y="34186"/>
                  <a:pt x="12249" y="35139"/>
                  <a:pt x="11652" y="36094"/>
                </a:cubicBezTo>
                <a:cubicBezTo>
                  <a:pt x="11536" y="36280"/>
                  <a:pt x="11668" y="36521"/>
                  <a:pt x="11889" y="36521"/>
                </a:cubicBezTo>
                <a:cubicBezTo>
                  <a:pt x="11984" y="36521"/>
                  <a:pt x="12074" y="36471"/>
                  <a:pt x="12125" y="36390"/>
                </a:cubicBezTo>
                <a:cubicBezTo>
                  <a:pt x="12718" y="35441"/>
                  <a:pt x="13339" y="34497"/>
                  <a:pt x="13971" y="33580"/>
                </a:cubicBezTo>
                <a:cubicBezTo>
                  <a:pt x="14055" y="33453"/>
                  <a:pt x="14021" y="33283"/>
                  <a:pt x="13897" y="33197"/>
                </a:cubicBezTo>
                <a:cubicBezTo>
                  <a:pt x="13848" y="33163"/>
                  <a:pt x="13793" y="33147"/>
                  <a:pt x="13738" y="33147"/>
                </a:cubicBezTo>
                <a:close/>
                <a:moveTo>
                  <a:pt x="144294" y="40514"/>
                </a:moveTo>
                <a:cubicBezTo>
                  <a:pt x="144250" y="40514"/>
                  <a:pt x="144205" y="40525"/>
                  <a:pt x="144163" y="40547"/>
                </a:cubicBezTo>
                <a:cubicBezTo>
                  <a:pt x="144025" y="40620"/>
                  <a:pt x="143975" y="40794"/>
                  <a:pt x="144052" y="40930"/>
                </a:cubicBezTo>
                <a:cubicBezTo>
                  <a:pt x="144578" y="41914"/>
                  <a:pt x="145087" y="42921"/>
                  <a:pt x="145566" y="43922"/>
                </a:cubicBezTo>
                <a:cubicBezTo>
                  <a:pt x="145612" y="44019"/>
                  <a:pt x="145710" y="44081"/>
                  <a:pt x="145817" y="44081"/>
                </a:cubicBezTo>
                <a:cubicBezTo>
                  <a:pt x="146022" y="44081"/>
                  <a:pt x="146158" y="43866"/>
                  <a:pt x="146069" y="43681"/>
                </a:cubicBezTo>
                <a:cubicBezTo>
                  <a:pt x="145587" y="42674"/>
                  <a:pt x="145074" y="41659"/>
                  <a:pt x="144544" y="40668"/>
                </a:cubicBezTo>
                <a:cubicBezTo>
                  <a:pt x="144495" y="40570"/>
                  <a:pt x="144396" y="40514"/>
                  <a:pt x="144294" y="40514"/>
                </a:cubicBezTo>
                <a:close/>
                <a:moveTo>
                  <a:pt x="8316" y="42328"/>
                </a:moveTo>
                <a:cubicBezTo>
                  <a:pt x="8212" y="42328"/>
                  <a:pt x="8112" y="42387"/>
                  <a:pt x="8063" y="42487"/>
                </a:cubicBezTo>
                <a:cubicBezTo>
                  <a:pt x="7561" y="43494"/>
                  <a:pt x="7073" y="44524"/>
                  <a:pt x="6614" y="45553"/>
                </a:cubicBezTo>
                <a:cubicBezTo>
                  <a:pt x="6533" y="45737"/>
                  <a:pt x="6668" y="45946"/>
                  <a:pt x="6870" y="45946"/>
                </a:cubicBezTo>
                <a:cubicBezTo>
                  <a:pt x="6980" y="45946"/>
                  <a:pt x="7080" y="45880"/>
                  <a:pt x="7125" y="45779"/>
                </a:cubicBezTo>
                <a:cubicBezTo>
                  <a:pt x="7579" y="44760"/>
                  <a:pt x="8063" y="43735"/>
                  <a:pt x="8563" y="42737"/>
                </a:cubicBezTo>
                <a:cubicBezTo>
                  <a:pt x="8634" y="42598"/>
                  <a:pt x="8579" y="42428"/>
                  <a:pt x="8440" y="42358"/>
                </a:cubicBezTo>
                <a:cubicBezTo>
                  <a:pt x="8400" y="42338"/>
                  <a:pt x="8357" y="42328"/>
                  <a:pt x="8316" y="42328"/>
                </a:cubicBezTo>
                <a:close/>
                <a:moveTo>
                  <a:pt x="148648" y="50251"/>
                </a:moveTo>
                <a:cubicBezTo>
                  <a:pt x="148616" y="50251"/>
                  <a:pt x="148584" y="50256"/>
                  <a:pt x="148552" y="50268"/>
                </a:cubicBezTo>
                <a:cubicBezTo>
                  <a:pt x="148406" y="50322"/>
                  <a:pt x="148331" y="50484"/>
                  <a:pt x="148387" y="50629"/>
                </a:cubicBezTo>
                <a:cubicBezTo>
                  <a:pt x="148770" y="51680"/>
                  <a:pt x="149135" y="52750"/>
                  <a:pt x="149469" y="53810"/>
                </a:cubicBezTo>
                <a:cubicBezTo>
                  <a:pt x="149506" y="53925"/>
                  <a:pt x="149613" y="54004"/>
                  <a:pt x="149735" y="54005"/>
                </a:cubicBezTo>
                <a:lnTo>
                  <a:pt x="149735" y="54005"/>
                </a:lnTo>
                <a:cubicBezTo>
                  <a:pt x="149924" y="54004"/>
                  <a:pt x="150057" y="53822"/>
                  <a:pt x="150001" y="53642"/>
                </a:cubicBezTo>
                <a:cubicBezTo>
                  <a:pt x="149665" y="52574"/>
                  <a:pt x="149298" y="51497"/>
                  <a:pt x="148911" y="50438"/>
                </a:cubicBezTo>
                <a:cubicBezTo>
                  <a:pt x="148871" y="50323"/>
                  <a:pt x="148763" y="50251"/>
                  <a:pt x="148648" y="50251"/>
                </a:cubicBezTo>
                <a:close/>
                <a:moveTo>
                  <a:pt x="149735" y="54005"/>
                </a:moveTo>
                <a:cubicBezTo>
                  <a:pt x="149735" y="54005"/>
                  <a:pt x="149735" y="54005"/>
                  <a:pt x="149735" y="54005"/>
                </a:cubicBezTo>
                <a:lnTo>
                  <a:pt x="149736" y="54005"/>
                </a:lnTo>
                <a:cubicBezTo>
                  <a:pt x="149736" y="54005"/>
                  <a:pt x="149735" y="54005"/>
                  <a:pt x="149735" y="54005"/>
                </a:cubicBezTo>
                <a:close/>
                <a:moveTo>
                  <a:pt x="4219" y="52194"/>
                </a:moveTo>
                <a:cubicBezTo>
                  <a:pt x="4102" y="52194"/>
                  <a:pt x="3993" y="52268"/>
                  <a:pt x="3954" y="52384"/>
                </a:cubicBezTo>
                <a:cubicBezTo>
                  <a:pt x="3596" y="53460"/>
                  <a:pt x="3259" y="54546"/>
                  <a:pt x="2952" y="55617"/>
                </a:cubicBezTo>
                <a:cubicBezTo>
                  <a:pt x="2910" y="55765"/>
                  <a:pt x="2995" y="55920"/>
                  <a:pt x="3143" y="55962"/>
                </a:cubicBezTo>
                <a:cubicBezTo>
                  <a:pt x="3169" y="55970"/>
                  <a:pt x="3195" y="55973"/>
                  <a:pt x="3220" y="55973"/>
                </a:cubicBezTo>
                <a:cubicBezTo>
                  <a:pt x="3345" y="55973"/>
                  <a:pt x="3454" y="55891"/>
                  <a:pt x="3488" y="55771"/>
                </a:cubicBezTo>
                <a:cubicBezTo>
                  <a:pt x="3793" y="54707"/>
                  <a:pt x="4128" y="53628"/>
                  <a:pt x="4484" y="52562"/>
                </a:cubicBezTo>
                <a:cubicBezTo>
                  <a:pt x="4533" y="52415"/>
                  <a:pt x="4454" y="52258"/>
                  <a:pt x="4308" y="52209"/>
                </a:cubicBezTo>
                <a:cubicBezTo>
                  <a:pt x="4279" y="52199"/>
                  <a:pt x="4249" y="52194"/>
                  <a:pt x="4219" y="52194"/>
                </a:cubicBezTo>
                <a:close/>
                <a:moveTo>
                  <a:pt x="151591" y="60510"/>
                </a:moveTo>
                <a:cubicBezTo>
                  <a:pt x="151574" y="60510"/>
                  <a:pt x="151556" y="60511"/>
                  <a:pt x="151538" y="60515"/>
                </a:cubicBezTo>
                <a:cubicBezTo>
                  <a:pt x="151386" y="60546"/>
                  <a:pt x="151291" y="60695"/>
                  <a:pt x="151323" y="60846"/>
                </a:cubicBezTo>
                <a:cubicBezTo>
                  <a:pt x="151553" y="61928"/>
                  <a:pt x="151764" y="63038"/>
                  <a:pt x="151949" y="64147"/>
                </a:cubicBezTo>
                <a:cubicBezTo>
                  <a:pt x="151971" y="64281"/>
                  <a:pt x="152087" y="64378"/>
                  <a:pt x="152224" y="64380"/>
                </a:cubicBezTo>
                <a:cubicBezTo>
                  <a:pt x="152239" y="64380"/>
                  <a:pt x="152255" y="64377"/>
                  <a:pt x="152270" y="64375"/>
                </a:cubicBezTo>
                <a:cubicBezTo>
                  <a:pt x="152422" y="64349"/>
                  <a:pt x="152524" y="64206"/>
                  <a:pt x="152500" y="64055"/>
                </a:cubicBezTo>
                <a:cubicBezTo>
                  <a:pt x="152313" y="62938"/>
                  <a:pt x="152100" y="61819"/>
                  <a:pt x="151868" y="60729"/>
                </a:cubicBezTo>
                <a:cubicBezTo>
                  <a:pt x="151841" y="60597"/>
                  <a:pt x="151721" y="60510"/>
                  <a:pt x="151591" y="60510"/>
                </a:cubicBezTo>
                <a:close/>
                <a:moveTo>
                  <a:pt x="1558" y="62525"/>
                </a:moveTo>
                <a:cubicBezTo>
                  <a:pt x="1424" y="62525"/>
                  <a:pt x="1304" y="62617"/>
                  <a:pt x="1277" y="62753"/>
                </a:cubicBezTo>
                <a:cubicBezTo>
                  <a:pt x="1074" y="63861"/>
                  <a:pt x="892" y="64985"/>
                  <a:pt x="738" y="66093"/>
                </a:cubicBezTo>
                <a:cubicBezTo>
                  <a:pt x="716" y="66246"/>
                  <a:pt x="823" y="66386"/>
                  <a:pt x="976" y="66409"/>
                </a:cubicBezTo>
                <a:cubicBezTo>
                  <a:pt x="988" y="66410"/>
                  <a:pt x="1001" y="66411"/>
                  <a:pt x="1014" y="66411"/>
                </a:cubicBezTo>
                <a:cubicBezTo>
                  <a:pt x="1154" y="66411"/>
                  <a:pt x="1272" y="66308"/>
                  <a:pt x="1290" y="66171"/>
                </a:cubicBezTo>
                <a:cubicBezTo>
                  <a:pt x="1444" y="65070"/>
                  <a:pt x="1624" y="63954"/>
                  <a:pt x="1827" y="62855"/>
                </a:cubicBezTo>
                <a:cubicBezTo>
                  <a:pt x="1855" y="62703"/>
                  <a:pt x="1755" y="62558"/>
                  <a:pt x="1603" y="62529"/>
                </a:cubicBezTo>
                <a:cubicBezTo>
                  <a:pt x="1588" y="62526"/>
                  <a:pt x="1573" y="62525"/>
                  <a:pt x="1558" y="62525"/>
                </a:cubicBezTo>
                <a:close/>
                <a:moveTo>
                  <a:pt x="153079" y="71073"/>
                </a:moveTo>
                <a:cubicBezTo>
                  <a:pt x="153073" y="71073"/>
                  <a:pt x="153067" y="71073"/>
                  <a:pt x="153060" y="71074"/>
                </a:cubicBezTo>
                <a:cubicBezTo>
                  <a:pt x="152906" y="71084"/>
                  <a:pt x="152790" y="71218"/>
                  <a:pt x="152800" y="71372"/>
                </a:cubicBezTo>
                <a:cubicBezTo>
                  <a:pt x="152880" y="72490"/>
                  <a:pt x="152933" y="73620"/>
                  <a:pt x="152962" y="74726"/>
                </a:cubicBezTo>
                <a:cubicBezTo>
                  <a:pt x="152966" y="74878"/>
                  <a:pt x="153089" y="74999"/>
                  <a:pt x="153241" y="74999"/>
                </a:cubicBezTo>
                <a:lnTo>
                  <a:pt x="153248" y="74999"/>
                </a:lnTo>
                <a:cubicBezTo>
                  <a:pt x="153403" y="74994"/>
                  <a:pt x="153524" y="74867"/>
                  <a:pt x="153520" y="74712"/>
                </a:cubicBezTo>
                <a:cubicBezTo>
                  <a:pt x="153491" y="73598"/>
                  <a:pt x="153436" y="72460"/>
                  <a:pt x="153358" y="71332"/>
                </a:cubicBezTo>
                <a:cubicBezTo>
                  <a:pt x="153347" y="71185"/>
                  <a:pt x="153225" y="71073"/>
                  <a:pt x="153079" y="71073"/>
                </a:cubicBezTo>
                <a:close/>
                <a:moveTo>
                  <a:pt x="364" y="73125"/>
                </a:moveTo>
                <a:cubicBezTo>
                  <a:pt x="208" y="73126"/>
                  <a:pt x="80" y="73238"/>
                  <a:pt x="73" y="73392"/>
                </a:cubicBezTo>
                <a:cubicBezTo>
                  <a:pt x="25" y="74512"/>
                  <a:pt x="1" y="75651"/>
                  <a:pt x="1" y="76778"/>
                </a:cubicBezTo>
                <a:lnTo>
                  <a:pt x="1" y="76941"/>
                </a:lnTo>
                <a:cubicBezTo>
                  <a:pt x="1" y="77094"/>
                  <a:pt x="125" y="77219"/>
                  <a:pt x="279" y="77219"/>
                </a:cubicBezTo>
                <a:cubicBezTo>
                  <a:pt x="434" y="77219"/>
                  <a:pt x="559" y="77094"/>
                  <a:pt x="559" y="76941"/>
                </a:cubicBezTo>
                <a:lnTo>
                  <a:pt x="559" y="76775"/>
                </a:lnTo>
                <a:cubicBezTo>
                  <a:pt x="559" y="75658"/>
                  <a:pt x="583" y="74528"/>
                  <a:pt x="632" y="73416"/>
                </a:cubicBezTo>
                <a:cubicBezTo>
                  <a:pt x="638" y="73262"/>
                  <a:pt x="519" y="73132"/>
                  <a:pt x="364" y="73125"/>
                </a:cubicBezTo>
                <a:close/>
                <a:moveTo>
                  <a:pt x="153091" y="81741"/>
                </a:moveTo>
                <a:cubicBezTo>
                  <a:pt x="152934" y="81741"/>
                  <a:pt x="152823" y="81855"/>
                  <a:pt x="152813" y="82002"/>
                </a:cubicBezTo>
                <a:cubicBezTo>
                  <a:pt x="152739" y="83111"/>
                  <a:pt x="152637" y="84237"/>
                  <a:pt x="152514" y="85348"/>
                </a:cubicBezTo>
                <a:cubicBezTo>
                  <a:pt x="152496" y="85501"/>
                  <a:pt x="152607" y="85639"/>
                  <a:pt x="152760" y="85657"/>
                </a:cubicBezTo>
                <a:cubicBezTo>
                  <a:pt x="152770" y="85658"/>
                  <a:pt x="152781" y="85658"/>
                  <a:pt x="152791" y="85658"/>
                </a:cubicBezTo>
                <a:cubicBezTo>
                  <a:pt x="152933" y="85658"/>
                  <a:pt x="153052" y="85551"/>
                  <a:pt x="153068" y="85410"/>
                </a:cubicBezTo>
                <a:cubicBezTo>
                  <a:pt x="153193" y="84291"/>
                  <a:pt x="153295" y="83157"/>
                  <a:pt x="153371" y="82040"/>
                </a:cubicBezTo>
                <a:cubicBezTo>
                  <a:pt x="153382" y="81886"/>
                  <a:pt x="153265" y="81752"/>
                  <a:pt x="153111" y="81742"/>
                </a:cubicBezTo>
                <a:cubicBezTo>
                  <a:pt x="153104" y="81742"/>
                  <a:pt x="153097" y="81741"/>
                  <a:pt x="153091" y="81741"/>
                </a:cubicBezTo>
                <a:close/>
                <a:moveTo>
                  <a:pt x="630" y="83956"/>
                </a:moveTo>
                <a:cubicBezTo>
                  <a:pt x="624" y="83956"/>
                  <a:pt x="618" y="83956"/>
                  <a:pt x="612" y="83956"/>
                </a:cubicBezTo>
                <a:cubicBezTo>
                  <a:pt x="459" y="83971"/>
                  <a:pt x="347" y="84108"/>
                  <a:pt x="361" y="84260"/>
                </a:cubicBezTo>
                <a:cubicBezTo>
                  <a:pt x="470" y="85380"/>
                  <a:pt x="603" y="86509"/>
                  <a:pt x="761" y="87621"/>
                </a:cubicBezTo>
                <a:cubicBezTo>
                  <a:pt x="780" y="87758"/>
                  <a:pt x="898" y="87861"/>
                  <a:pt x="1036" y="87861"/>
                </a:cubicBezTo>
                <a:cubicBezTo>
                  <a:pt x="1050" y="87861"/>
                  <a:pt x="1063" y="87859"/>
                  <a:pt x="1077" y="87858"/>
                </a:cubicBezTo>
                <a:cubicBezTo>
                  <a:pt x="1228" y="87836"/>
                  <a:pt x="1336" y="87695"/>
                  <a:pt x="1313" y="87543"/>
                </a:cubicBezTo>
                <a:cubicBezTo>
                  <a:pt x="1157" y="86440"/>
                  <a:pt x="1023" y="85318"/>
                  <a:pt x="916" y="84208"/>
                </a:cubicBezTo>
                <a:cubicBezTo>
                  <a:pt x="902" y="84060"/>
                  <a:pt x="772" y="83956"/>
                  <a:pt x="630" y="83956"/>
                </a:cubicBezTo>
                <a:close/>
                <a:moveTo>
                  <a:pt x="151636" y="92311"/>
                </a:moveTo>
                <a:cubicBezTo>
                  <a:pt x="151508" y="92311"/>
                  <a:pt x="151387" y="92398"/>
                  <a:pt x="151359" y="92531"/>
                </a:cubicBezTo>
                <a:cubicBezTo>
                  <a:pt x="151129" y="93628"/>
                  <a:pt x="150871" y="94728"/>
                  <a:pt x="150595" y="95802"/>
                </a:cubicBezTo>
                <a:cubicBezTo>
                  <a:pt x="150549" y="95979"/>
                  <a:pt x="150682" y="96152"/>
                  <a:pt x="150864" y="96152"/>
                </a:cubicBezTo>
                <a:cubicBezTo>
                  <a:pt x="150864" y="96152"/>
                  <a:pt x="150865" y="96152"/>
                  <a:pt x="150866" y="96152"/>
                </a:cubicBezTo>
                <a:cubicBezTo>
                  <a:pt x="150993" y="96152"/>
                  <a:pt x="151104" y="96065"/>
                  <a:pt x="151136" y="95942"/>
                </a:cubicBezTo>
                <a:cubicBezTo>
                  <a:pt x="151414" y="94859"/>
                  <a:pt x="151673" y="93751"/>
                  <a:pt x="151906" y="92646"/>
                </a:cubicBezTo>
                <a:cubicBezTo>
                  <a:pt x="151937" y="92495"/>
                  <a:pt x="151841" y="92347"/>
                  <a:pt x="151689" y="92316"/>
                </a:cubicBezTo>
                <a:cubicBezTo>
                  <a:pt x="151671" y="92313"/>
                  <a:pt x="151654" y="92311"/>
                  <a:pt x="151636" y="92311"/>
                </a:cubicBezTo>
                <a:close/>
                <a:moveTo>
                  <a:pt x="2405" y="94475"/>
                </a:moveTo>
                <a:cubicBezTo>
                  <a:pt x="2383" y="94475"/>
                  <a:pt x="2362" y="94477"/>
                  <a:pt x="2340" y="94482"/>
                </a:cubicBezTo>
                <a:cubicBezTo>
                  <a:pt x="2189" y="94519"/>
                  <a:pt x="2097" y="94670"/>
                  <a:pt x="2133" y="94820"/>
                </a:cubicBezTo>
                <a:cubicBezTo>
                  <a:pt x="2394" y="95908"/>
                  <a:pt x="2687" y="97009"/>
                  <a:pt x="2999" y="98092"/>
                </a:cubicBezTo>
                <a:cubicBezTo>
                  <a:pt x="3034" y="98211"/>
                  <a:pt x="3142" y="98294"/>
                  <a:pt x="3267" y="98294"/>
                </a:cubicBezTo>
                <a:cubicBezTo>
                  <a:pt x="3294" y="98294"/>
                  <a:pt x="3319" y="98290"/>
                  <a:pt x="3345" y="98282"/>
                </a:cubicBezTo>
                <a:cubicBezTo>
                  <a:pt x="3493" y="98240"/>
                  <a:pt x="3578" y="98085"/>
                  <a:pt x="3535" y="97937"/>
                </a:cubicBezTo>
                <a:cubicBezTo>
                  <a:pt x="3225" y="96861"/>
                  <a:pt x="2936" y="95768"/>
                  <a:pt x="2676" y="94689"/>
                </a:cubicBezTo>
                <a:cubicBezTo>
                  <a:pt x="2645" y="94560"/>
                  <a:pt x="2531" y="94475"/>
                  <a:pt x="2405" y="94475"/>
                </a:cubicBezTo>
                <a:close/>
                <a:moveTo>
                  <a:pt x="148706" y="102582"/>
                </a:moveTo>
                <a:cubicBezTo>
                  <a:pt x="148595" y="102582"/>
                  <a:pt x="148491" y="102648"/>
                  <a:pt x="148447" y="102757"/>
                </a:cubicBezTo>
                <a:cubicBezTo>
                  <a:pt x="148065" y="103809"/>
                  <a:pt x="147657" y="104864"/>
                  <a:pt x="147229" y="105895"/>
                </a:cubicBezTo>
                <a:cubicBezTo>
                  <a:pt x="147171" y="106037"/>
                  <a:pt x="147238" y="106200"/>
                  <a:pt x="147381" y="106260"/>
                </a:cubicBezTo>
                <a:cubicBezTo>
                  <a:pt x="147414" y="106274"/>
                  <a:pt x="147450" y="106281"/>
                  <a:pt x="147487" y="106281"/>
                </a:cubicBezTo>
                <a:lnTo>
                  <a:pt x="147487" y="106281"/>
                </a:lnTo>
                <a:cubicBezTo>
                  <a:pt x="147600" y="106280"/>
                  <a:pt x="147701" y="106213"/>
                  <a:pt x="147745" y="106109"/>
                </a:cubicBezTo>
                <a:cubicBezTo>
                  <a:pt x="148175" y="105070"/>
                  <a:pt x="148587" y="104006"/>
                  <a:pt x="148972" y="102946"/>
                </a:cubicBezTo>
                <a:cubicBezTo>
                  <a:pt x="149017" y="102803"/>
                  <a:pt x="148941" y="102649"/>
                  <a:pt x="148800" y="102599"/>
                </a:cubicBezTo>
                <a:cubicBezTo>
                  <a:pt x="148769" y="102587"/>
                  <a:pt x="148737" y="102582"/>
                  <a:pt x="148706" y="102582"/>
                </a:cubicBezTo>
                <a:close/>
                <a:moveTo>
                  <a:pt x="147487" y="106281"/>
                </a:moveTo>
                <a:cubicBezTo>
                  <a:pt x="147487" y="106281"/>
                  <a:pt x="147487" y="106281"/>
                  <a:pt x="147487" y="106281"/>
                </a:cubicBezTo>
                <a:lnTo>
                  <a:pt x="147488" y="106281"/>
                </a:lnTo>
                <a:cubicBezTo>
                  <a:pt x="147488" y="106281"/>
                  <a:pt x="147487" y="106281"/>
                  <a:pt x="147487" y="106281"/>
                </a:cubicBezTo>
                <a:close/>
                <a:moveTo>
                  <a:pt x="5627" y="104651"/>
                </a:moveTo>
                <a:cubicBezTo>
                  <a:pt x="5593" y="104651"/>
                  <a:pt x="5558" y="104658"/>
                  <a:pt x="5524" y="104671"/>
                </a:cubicBezTo>
                <a:cubicBezTo>
                  <a:pt x="5382" y="104727"/>
                  <a:pt x="5312" y="104888"/>
                  <a:pt x="5367" y="105030"/>
                </a:cubicBezTo>
                <a:cubicBezTo>
                  <a:pt x="5779" y="106072"/>
                  <a:pt x="6221" y="107118"/>
                  <a:pt x="6678" y="108140"/>
                </a:cubicBezTo>
                <a:cubicBezTo>
                  <a:pt x="6724" y="108240"/>
                  <a:pt x="6823" y="108305"/>
                  <a:pt x="6934" y="108305"/>
                </a:cubicBezTo>
                <a:cubicBezTo>
                  <a:pt x="6973" y="108305"/>
                  <a:pt x="7012" y="108296"/>
                  <a:pt x="7048" y="108279"/>
                </a:cubicBezTo>
                <a:cubicBezTo>
                  <a:pt x="7188" y="108218"/>
                  <a:pt x="7252" y="108052"/>
                  <a:pt x="7188" y="107911"/>
                </a:cubicBezTo>
                <a:cubicBezTo>
                  <a:pt x="6734" y="106898"/>
                  <a:pt x="6295" y="105859"/>
                  <a:pt x="5885" y="104824"/>
                </a:cubicBezTo>
                <a:cubicBezTo>
                  <a:pt x="5841" y="104716"/>
                  <a:pt x="5737" y="104651"/>
                  <a:pt x="5627" y="104651"/>
                </a:cubicBezTo>
                <a:close/>
                <a:moveTo>
                  <a:pt x="144374" y="112330"/>
                </a:moveTo>
                <a:cubicBezTo>
                  <a:pt x="144274" y="112330"/>
                  <a:pt x="144177" y="112384"/>
                  <a:pt x="144127" y="112477"/>
                </a:cubicBezTo>
                <a:cubicBezTo>
                  <a:pt x="143603" y="113465"/>
                  <a:pt x="143050" y="114452"/>
                  <a:pt x="142484" y="115413"/>
                </a:cubicBezTo>
                <a:cubicBezTo>
                  <a:pt x="142374" y="115599"/>
                  <a:pt x="142508" y="115833"/>
                  <a:pt x="142724" y="115834"/>
                </a:cubicBezTo>
                <a:cubicBezTo>
                  <a:pt x="142823" y="115834"/>
                  <a:pt x="142915" y="115782"/>
                  <a:pt x="142965" y="115697"/>
                </a:cubicBezTo>
                <a:cubicBezTo>
                  <a:pt x="143536" y="114729"/>
                  <a:pt x="144092" y="113734"/>
                  <a:pt x="144620" y="112739"/>
                </a:cubicBezTo>
                <a:cubicBezTo>
                  <a:pt x="144692" y="112604"/>
                  <a:pt x="144641" y="112435"/>
                  <a:pt x="144505" y="112362"/>
                </a:cubicBezTo>
                <a:cubicBezTo>
                  <a:pt x="144463" y="112340"/>
                  <a:pt x="144418" y="112330"/>
                  <a:pt x="144374" y="112330"/>
                </a:cubicBezTo>
                <a:close/>
                <a:moveTo>
                  <a:pt x="10235" y="114258"/>
                </a:moveTo>
                <a:cubicBezTo>
                  <a:pt x="10188" y="114258"/>
                  <a:pt x="10140" y="114270"/>
                  <a:pt x="10097" y="114294"/>
                </a:cubicBezTo>
                <a:cubicBezTo>
                  <a:pt x="9962" y="114371"/>
                  <a:pt x="9915" y="114543"/>
                  <a:pt x="9993" y="114677"/>
                </a:cubicBezTo>
                <a:cubicBezTo>
                  <a:pt x="10547" y="115650"/>
                  <a:pt x="11130" y="116626"/>
                  <a:pt x="11729" y="117577"/>
                </a:cubicBezTo>
                <a:cubicBezTo>
                  <a:pt x="11779" y="117657"/>
                  <a:pt x="11867" y="117707"/>
                  <a:pt x="11962" y="117707"/>
                </a:cubicBezTo>
                <a:cubicBezTo>
                  <a:pt x="11963" y="117707"/>
                  <a:pt x="11964" y="117707"/>
                  <a:pt x="11965" y="117707"/>
                </a:cubicBezTo>
                <a:lnTo>
                  <a:pt x="11965" y="117708"/>
                </a:lnTo>
                <a:cubicBezTo>
                  <a:pt x="12018" y="117708"/>
                  <a:pt x="12069" y="117693"/>
                  <a:pt x="12113" y="117664"/>
                </a:cubicBezTo>
                <a:cubicBezTo>
                  <a:pt x="12244" y="117583"/>
                  <a:pt x="12283" y="117410"/>
                  <a:pt x="12201" y="117280"/>
                </a:cubicBezTo>
                <a:cubicBezTo>
                  <a:pt x="11608" y="116336"/>
                  <a:pt x="11028" y="115367"/>
                  <a:pt x="10478" y="114402"/>
                </a:cubicBezTo>
                <a:cubicBezTo>
                  <a:pt x="10428" y="114309"/>
                  <a:pt x="10332" y="114258"/>
                  <a:pt x="10235" y="114258"/>
                </a:cubicBezTo>
                <a:close/>
                <a:moveTo>
                  <a:pt x="138720" y="121385"/>
                </a:moveTo>
                <a:cubicBezTo>
                  <a:pt x="138634" y="121385"/>
                  <a:pt x="138549" y="121425"/>
                  <a:pt x="138494" y="121500"/>
                </a:cubicBezTo>
                <a:cubicBezTo>
                  <a:pt x="137840" y="122401"/>
                  <a:pt x="137155" y="123302"/>
                  <a:pt x="136459" y="124177"/>
                </a:cubicBezTo>
                <a:cubicBezTo>
                  <a:pt x="136314" y="124359"/>
                  <a:pt x="136444" y="124630"/>
                  <a:pt x="136677" y="124630"/>
                </a:cubicBezTo>
                <a:lnTo>
                  <a:pt x="136678" y="124630"/>
                </a:lnTo>
                <a:cubicBezTo>
                  <a:pt x="136763" y="124630"/>
                  <a:pt x="136844" y="124591"/>
                  <a:pt x="136896" y="124525"/>
                </a:cubicBezTo>
                <a:cubicBezTo>
                  <a:pt x="137597" y="123643"/>
                  <a:pt x="138287" y="122736"/>
                  <a:pt x="138945" y="121828"/>
                </a:cubicBezTo>
                <a:cubicBezTo>
                  <a:pt x="139036" y="121704"/>
                  <a:pt x="139008" y="121529"/>
                  <a:pt x="138883" y="121438"/>
                </a:cubicBezTo>
                <a:cubicBezTo>
                  <a:pt x="138834" y="121402"/>
                  <a:pt x="138777" y="121385"/>
                  <a:pt x="138720" y="121385"/>
                </a:cubicBezTo>
                <a:close/>
                <a:moveTo>
                  <a:pt x="16138" y="123136"/>
                </a:moveTo>
                <a:cubicBezTo>
                  <a:pt x="16079" y="123136"/>
                  <a:pt x="16019" y="123154"/>
                  <a:pt x="15969" y="123194"/>
                </a:cubicBezTo>
                <a:cubicBezTo>
                  <a:pt x="15844" y="123289"/>
                  <a:pt x="15823" y="123467"/>
                  <a:pt x="15921" y="123590"/>
                </a:cubicBezTo>
                <a:cubicBezTo>
                  <a:pt x="16605" y="124476"/>
                  <a:pt x="17319" y="125364"/>
                  <a:pt x="18043" y="126223"/>
                </a:cubicBezTo>
                <a:cubicBezTo>
                  <a:pt x="18097" y="126286"/>
                  <a:pt x="18175" y="126323"/>
                  <a:pt x="18258" y="126323"/>
                </a:cubicBezTo>
                <a:cubicBezTo>
                  <a:pt x="18495" y="126323"/>
                  <a:pt x="18625" y="126045"/>
                  <a:pt x="18471" y="125864"/>
                </a:cubicBezTo>
                <a:cubicBezTo>
                  <a:pt x="17751" y="125009"/>
                  <a:pt x="17042" y="124130"/>
                  <a:pt x="16364" y="123249"/>
                </a:cubicBezTo>
                <a:cubicBezTo>
                  <a:pt x="16309" y="123175"/>
                  <a:pt x="16224" y="123136"/>
                  <a:pt x="16138" y="123136"/>
                </a:cubicBezTo>
                <a:close/>
                <a:moveTo>
                  <a:pt x="131860" y="129571"/>
                </a:moveTo>
                <a:cubicBezTo>
                  <a:pt x="131790" y="129571"/>
                  <a:pt x="131719" y="129598"/>
                  <a:pt x="131664" y="129651"/>
                </a:cubicBezTo>
                <a:cubicBezTo>
                  <a:pt x="130895" y="130449"/>
                  <a:pt x="130093" y="131246"/>
                  <a:pt x="129281" y="132019"/>
                </a:cubicBezTo>
                <a:cubicBezTo>
                  <a:pt x="129098" y="132193"/>
                  <a:pt x="129221" y="132500"/>
                  <a:pt x="129473" y="132500"/>
                </a:cubicBezTo>
                <a:cubicBezTo>
                  <a:pt x="129545" y="132500"/>
                  <a:pt x="129614" y="132472"/>
                  <a:pt x="129665" y="132423"/>
                </a:cubicBezTo>
                <a:cubicBezTo>
                  <a:pt x="130483" y="131645"/>
                  <a:pt x="131291" y="130843"/>
                  <a:pt x="132066" y="130038"/>
                </a:cubicBezTo>
                <a:cubicBezTo>
                  <a:pt x="132168" y="129926"/>
                  <a:pt x="132163" y="129754"/>
                  <a:pt x="132053" y="129649"/>
                </a:cubicBezTo>
                <a:cubicBezTo>
                  <a:pt x="131999" y="129597"/>
                  <a:pt x="131930" y="129571"/>
                  <a:pt x="131860" y="129571"/>
                </a:cubicBezTo>
                <a:close/>
                <a:moveTo>
                  <a:pt x="23221" y="131115"/>
                </a:moveTo>
                <a:cubicBezTo>
                  <a:pt x="23148" y="131115"/>
                  <a:pt x="23076" y="131143"/>
                  <a:pt x="23021" y="131199"/>
                </a:cubicBezTo>
                <a:cubicBezTo>
                  <a:pt x="22911" y="131311"/>
                  <a:pt x="22915" y="131492"/>
                  <a:pt x="23030" y="131599"/>
                </a:cubicBezTo>
                <a:cubicBezTo>
                  <a:pt x="23828" y="132381"/>
                  <a:pt x="24658" y="133161"/>
                  <a:pt x="25498" y="133915"/>
                </a:cubicBezTo>
                <a:cubicBezTo>
                  <a:pt x="25549" y="133961"/>
                  <a:pt x="25615" y="133986"/>
                  <a:pt x="25684" y="133986"/>
                </a:cubicBezTo>
                <a:lnTo>
                  <a:pt x="25684" y="133986"/>
                </a:lnTo>
                <a:cubicBezTo>
                  <a:pt x="25940" y="133986"/>
                  <a:pt x="26060" y="133671"/>
                  <a:pt x="25870" y="133500"/>
                </a:cubicBezTo>
                <a:cubicBezTo>
                  <a:pt x="25037" y="132751"/>
                  <a:pt x="24212" y="131977"/>
                  <a:pt x="23420" y="131200"/>
                </a:cubicBezTo>
                <a:cubicBezTo>
                  <a:pt x="23366" y="131144"/>
                  <a:pt x="23293" y="131115"/>
                  <a:pt x="23221" y="131115"/>
                </a:cubicBezTo>
                <a:close/>
                <a:moveTo>
                  <a:pt x="25684" y="133986"/>
                </a:moveTo>
                <a:cubicBezTo>
                  <a:pt x="25684" y="133986"/>
                  <a:pt x="25683" y="133986"/>
                  <a:pt x="25683" y="133986"/>
                </a:cubicBezTo>
                <a:lnTo>
                  <a:pt x="25684" y="133986"/>
                </a:lnTo>
                <a:cubicBezTo>
                  <a:pt x="25684" y="133986"/>
                  <a:pt x="25684" y="133986"/>
                  <a:pt x="25684" y="133986"/>
                </a:cubicBezTo>
                <a:close/>
                <a:moveTo>
                  <a:pt x="123947" y="136718"/>
                </a:moveTo>
                <a:cubicBezTo>
                  <a:pt x="123887" y="136718"/>
                  <a:pt x="123826" y="136738"/>
                  <a:pt x="123775" y="136777"/>
                </a:cubicBezTo>
                <a:cubicBezTo>
                  <a:pt x="122898" y="137465"/>
                  <a:pt x="121995" y="138142"/>
                  <a:pt x="121089" y="138791"/>
                </a:cubicBezTo>
                <a:cubicBezTo>
                  <a:pt x="120869" y="138950"/>
                  <a:pt x="120979" y="139297"/>
                  <a:pt x="121251" y="139297"/>
                </a:cubicBezTo>
                <a:cubicBezTo>
                  <a:pt x="121309" y="139297"/>
                  <a:pt x="121366" y="139279"/>
                  <a:pt x="121414" y="139244"/>
                </a:cubicBezTo>
                <a:cubicBezTo>
                  <a:pt x="122326" y="138592"/>
                  <a:pt x="123237" y="137910"/>
                  <a:pt x="124120" y="137218"/>
                </a:cubicBezTo>
                <a:cubicBezTo>
                  <a:pt x="124241" y="137122"/>
                  <a:pt x="124262" y="136946"/>
                  <a:pt x="124166" y="136825"/>
                </a:cubicBezTo>
                <a:cubicBezTo>
                  <a:pt x="124112" y="136755"/>
                  <a:pt x="124030" y="136718"/>
                  <a:pt x="123947" y="136718"/>
                </a:cubicBezTo>
                <a:close/>
                <a:moveTo>
                  <a:pt x="31345" y="138045"/>
                </a:moveTo>
                <a:cubicBezTo>
                  <a:pt x="31259" y="138045"/>
                  <a:pt x="31175" y="138084"/>
                  <a:pt x="31120" y="138159"/>
                </a:cubicBezTo>
                <a:cubicBezTo>
                  <a:pt x="31028" y="138282"/>
                  <a:pt x="31055" y="138457"/>
                  <a:pt x="31179" y="138549"/>
                </a:cubicBezTo>
                <a:cubicBezTo>
                  <a:pt x="32083" y="139218"/>
                  <a:pt x="33013" y="139875"/>
                  <a:pt x="33945" y="140501"/>
                </a:cubicBezTo>
                <a:cubicBezTo>
                  <a:pt x="33992" y="140533"/>
                  <a:pt x="34045" y="140549"/>
                  <a:pt x="34101" y="140549"/>
                </a:cubicBezTo>
                <a:cubicBezTo>
                  <a:pt x="34225" y="140549"/>
                  <a:pt x="34333" y="140469"/>
                  <a:pt x="34368" y="140351"/>
                </a:cubicBezTo>
                <a:cubicBezTo>
                  <a:pt x="34404" y="140234"/>
                  <a:pt x="34360" y="140107"/>
                  <a:pt x="34257" y="140039"/>
                </a:cubicBezTo>
                <a:cubicBezTo>
                  <a:pt x="33332" y="139416"/>
                  <a:pt x="32409" y="138763"/>
                  <a:pt x="31511" y="138099"/>
                </a:cubicBezTo>
                <a:cubicBezTo>
                  <a:pt x="31461" y="138063"/>
                  <a:pt x="31402" y="138045"/>
                  <a:pt x="31345" y="138045"/>
                </a:cubicBezTo>
                <a:close/>
                <a:moveTo>
                  <a:pt x="115114" y="142703"/>
                </a:moveTo>
                <a:cubicBezTo>
                  <a:pt x="115067" y="142703"/>
                  <a:pt x="115020" y="142715"/>
                  <a:pt x="114976" y="142740"/>
                </a:cubicBezTo>
                <a:cubicBezTo>
                  <a:pt x="114019" y="143294"/>
                  <a:pt x="113031" y="143839"/>
                  <a:pt x="112038" y="144359"/>
                </a:cubicBezTo>
                <a:cubicBezTo>
                  <a:pt x="111924" y="144418"/>
                  <a:pt x="111866" y="144548"/>
                  <a:pt x="111898" y="144672"/>
                </a:cubicBezTo>
                <a:cubicBezTo>
                  <a:pt x="111928" y="144797"/>
                  <a:pt x="112040" y="144885"/>
                  <a:pt x="112168" y="144885"/>
                </a:cubicBezTo>
                <a:cubicBezTo>
                  <a:pt x="112213" y="144884"/>
                  <a:pt x="112257" y="144874"/>
                  <a:pt x="112297" y="144853"/>
                </a:cubicBezTo>
                <a:cubicBezTo>
                  <a:pt x="113298" y="144330"/>
                  <a:pt x="114292" y="143781"/>
                  <a:pt x="115256" y="143222"/>
                </a:cubicBezTo>
                <a:cubicBezTo>
                  <a:pt x="115387" y="143144"/>
                  <a:pt x="115431" y="142975"/>
                  <a:pt x="115355" y="142842"/>
                </a:cubicBezTo>
                <a:cubicBezTo>
                  <a:pt x="115303" y="142753"/>
                  <a:pt x="115210" y="142703"/>
                  <a:pt x="115114" y="142703"/>
                </a:cubicBezTo>
                <a:close/>
                <a:moveTo>
                  <a:pt x="40348" y="143777"/>
                </a:moveTo>
                <a:cubicBezTo>
                  <a:pt x="40249" y="143777"/>
                  <a:pt x="40153" y="143830"/>
                  <a:pt x="40102" y="143923"/>
                </a:cubicBezTo>
                <a:cubicBezTo>
                  <a:pt x="40029" y="144058"/>
                  <a:pt x="40079" y="144227"/>
                  <a:pt x="40215" y="144301"/>
                </a:cubicBezTo>
                <a:cubicBezTo>
                  <a:pt x="41205" y="144839"/>
                  <a:pt x="42220" y="145361"/>
                  <a:pt x="43228" y="145851"/>
                </a:cubicBezTo>
                <a:cubicBezTo>
                  <a:pt x="43267" y="145870"/>
                  <a:pt x="43309" y="145879"/>
                  <a:pt x="43351" y="145879"/>
                </a:cubicBezTo>
                <a:cubicBezTo>
                  <a:pt x="43481" y="145879"/>
                  <a:pt x="43593" y="145789"/>
                  <a:pt x="43623" y="145664"/>
                </a:cubicBezTo>
                <a:cubicBezTo>
                  <a:pt x="43652" y="145537"/>
                  <a:pt x="43590" y="145406"/>
                  <a:pt x="43473" y="145350"/>
                </a:cubicBezTo>
                <a:cubicBezTo>
                  <a:pt x="42471" y="144862"/>
                  <a:pt x="41465" y="144344"/>
                  <a:pt x="40481" y="143810"/>
                </a:cubicBezTo>
                <a:cubicBezTo>
                  <a:pt x="40439" y="143787"/>
                  <a:pt x="40393" y="143777"/>
                  <a:pt x="40348" y="143777"/>
                </a:cubicBezTo>
                <a:close/>
                <a:moveTo>
                  <a:pt x="105534" y="147400"/>
                </a:moveTo>
                <a:cubicBezTo>
                  <a:pt x="105501" y="147400"/>
                  <a:pt x="105468" y="147405"/>
                  <a:pt x="105435" y="147418"/>
                </a:cubicBezTo>
                <a:cubicBezTo>
                  <a:pt x="104403" y="147838"/>
                  <a:pt x="103346" y="148240"/>
                  <a:pt x="102296" y="148613"/>
                </a:cubicBezTo>
                <a:cubicBezTo>
                  <a:pt x="102168" y="148659"/>
                  <a:pt x="102092" y="148790"/>
                  <a:pt x="102114" y="148923"/>
                </a:cubicBezTo>
                <a:cubicBezTo>
                  <a:pt x="102138" y="149057"/>
                  <a:pt x="102253" y="149154"/>
                  <a:pt x="102389" y="149154"/>
                </a:cubicBezTo>
                <a:cubicBezTo>
                  <a:pt x="102392" y="149155"/>
                  <a:pt x="102395" y="149155"/>
                  <a:pt x="102397" y="149155"/>
                </a:cubicBezTo>
                <a:cubicBezTo>
                  <a:pt x="102426" y="149155"/>
                  <a:pt x="102455" y="149149"/>
                  <a:pt x="102483" y="149138"/>
                </a:cubicBezTo>
                <a:cubicBezTo>
                  <a:pt x="103541" y="148763"/>
                  <a:pt x="104605" y="148357"/>
                  <a:pt x="105646" y="147935"/>
                </a:cubicBezTo>
                <a:cubicBezTo>
                  <a:pt x="105785" y="147874"/>
                  <a:pt x="105850" y="147714"/>
                  <a:pt x="105793" y="147574"/>
                </a:cubicBezTo>
                <a:cubicBezTo>
                  <a:pt x="105749" y="147465"/>
                  <a:pt x="105645" y="147400"/>
                  <a:pt x="105534" y="147400"/>
                </a:cubicBezTo>
                <a:close/>
                <a:moveTo>
                  <a:pt x="50065" y="148198"/>
                </a:moveTo>
                <a:cubicBezTo>
                  <a:pt x="49952" y="148198"/>
                  <a:pt x="49845" y="148267"/>
                  <a:pt x="49803" y="148380"/>
                </a:cubicBezTo>
                <a:cubicBezTo>
                  <a:pt x="49749" y="148524"/>
                  <a:pt x="49822" y="148685"/>
                  <a:pt x="49967" y="148739"/>
                </a:cubicBezTo>
                <a:cubicBezTo>
                  <a:pt x="51021" y="149131"/>
                  <a:pt x="52099" y="149506"/>
                  <a:pt x="53172" y="149852"/>
                </a:cubicBezTo>
                <a:cubicBezTo>
                  <a:pt x="53200" y="149861"/>
                  <a:pt x="53229" y="149866"/>
                  <a:pt x="53258" y="149866"/>
                </a:cubicBezTo>
                <a:cubicBezTo>
                  <a:pt x="53395" y="149866"/>
                  <a:pt x="53512" y="149766"/>
                  <a:pt x="53533" y="149631"/>
                </a:cubicBezTo>
                <a:cubicBezTo>
                  <a:pt x="53554" y="149495"/>
                  <a:pt x="53474" y="149364"/>
                  <a:pt x="53343" y="149322"/>
                </a:cubicBezTo>
                <a:cubicBezTo>
                  <a:pt x="52279" y="148977"/>
                  <a:pt x="51208" y="148606"/>
                  <a:pt x="50162" y="148216"/>
                </a:cubicBezTo>
                <a:cubicBezTo>
                  <a:pt x="50130" y="148204"/>
                  <a:pt x="50098" y="148198"/>
                  <a:pt x="50065" y="148198"/>
                </a:cubicBezTo>
                <a:close/>
                <a:moveTo>
                  <a:pt x="95398" y="150707"/>
                </a:moveTo>
                <a:cubicBezTo>
                  <a:pt x="95375" y="150707"/>
                  <a:pt x="95352" y="150710"/>
                  <a:pt x="95330" y="150715"/>
                </a:cubicBezTo>
                <a:cubicBezTo>
                  <a:pt x="94253" y="150984"/>
                  <a:pt x="93151" y="151235"/>
                  <a:pt x="92054" y="151458"/>
                </a:cubicBezTo>
                <a:cubicBezTo>
                  <a:pt x="91912" y="151485"/>
                  <a:pt x="91814" y="151616"/>
                  <a:pt x="91828" y="151760"/>
                </a:cubicBezTo>
                <a:cubicBezTo>
                  <a:pt x="91842" y="151903"/>
                  <a:pt x="91963" y="152012"/>
                  <a:pt x="92107" y="152012"/>
                </a:cubicBezTo>
                <a:cubicBezTo>
                  <a:pt x="92107" y="152012"/>
                  <a:pt x="92108" y="152012"/>
                  <a:pt x="92109" y="152012"/>
                </a:cubicBezTo>
                <a:cubicBezTo>
                  <a:pt x="92128" y="152011"/>
                  <a:pt x="92146" y="152009"/>
                  <a:pt x="92165" y="152005"/>
                </a:cubicBezTo>
                <a:cubicBezTo>
                  <a:pt x="93270" y="151780"/>
                  <a:pt x="94380" y="151528"/>
                  <a:pt x="95465" y="151257"/>
                </a:cubicBezTo>
                <a:cubicBezTo>
                  <a:pt x="95615" y="151220"/>
                  <a:pt x="95706" y="151068"/>
                  <a:pt x="95668" y="150919"/>
                </a:cubicBezTo>
                <a:cubicBezTo>
                  <a:pt x="95637" y="150792"/>
                  <a:pt x="95523" y="150707"/>
                  <a:pt x="95398" y="150707"/>
                </a:cubicBezTo>
                <a:close/>
                <a:moveTo>
                  <a:pt x="60309" y="151214"/>
                </a:moveTo>
                <a:cubicBezTo>
                  <a:pt x="60181" y="151214"/>
                  <a:pt x="60066" y="151303"/>
                  <a:pt x="60036" y="151433"/>
                </a:cubicBezTo>
                <a:cubicBezTo>
                  <a:pt x="60003" y="151583"/>
                  <a:pt x="60098" y="151732"/>
                  <a:pt x="60248" y="151765"/>
                </a:cubicBezTo>
                <a:cubicBezTo>
                  <a:pt x="61349" y="152007"/>
                  <a:pt x="62467" y="152226"/>
                  <a:pt x="63569" y="152417"/>
                </a:cubicBezTo>
                <a:cubicBezTo>
                  <a:pt x="63586" y="152421"/>
                  <a:pt x="63602" y="152422"/>
                  <a:pt x="63618" y="152422"/>
                </a:cubicBezTo>
                <a:lnTo>
                  <a:pt x="63617" y="152421"/>
                </a:lnTo>
                <a:cubicBezTo>
                  <a:pt x="63761" y="152419"/>
                  <a:pt x="63880" y="152309"/>
                  <a:pt x="63892" y="152165"/>
                </a:cubicBezTo>
                <a:cubicBezTo>
                  <a:pt x="63905" y="152023"/>
                  <a:pt x="63806" y="151894"/>
                  <a:pt x="63665" y="151867"/>
                </a:cubicBezTo>
                <a:cubicBezTo>
                  <a:pt x="62570" y="151677"/>
                  <a:pt x="61461" y="151460"/>
                  <a:pt x="60368" y="151221"/>
                </a:cubicBezTo>
                <a:cubicBezTo>
                  <a:pt x="60348" y="151216"/>
                  <a:pt x="60329" y="151214"/>
                  <a:pt x="60309" y="151214"/>
                </a:cubicBezTo>
                <a:close/>
                <a:moveTo>
                  <a:pt x="84900" y="152564"/>
                </a:moveTo>
                <a:cubicBezTo>
                  <a:pt x="84888" y="152564"/>
                  <a:pt x="84875" y="152564"/>
                  <a:pt x="84863" y="152566"/>
                </a:cubicBezTo>
                <a:cubicBezTo>
                  <a:pt x="83752" y="152684"/>
                  <a:pt x="82625" y="152777"/>
                  <a:pt x="81516" y="152846"/>
                </a:cubicBezTo>
                <a:cubicBezTo>
                  <a:pt x="81365" y="152854"/>
                  <a:pt x="81248" y="152981"/>
                  <a:pt x="81253" y="153132"/>
                </a:cubicBezTo>
                <a:cubicBezTo>
                  <a:pt x="81258" y="153283"/>
                  <a:pt x="81380" y="153402"/>
                  <a:pt x="81530" y="153402"/>
                </a:cubicBezTo>
                <a:cubicBezTo>
                  <a:pt x="81531" y="153402"/>
                  <a:pt x="81532" y="153402"/>
                  <a:pt x="81533" y="153402"/>
                </a:cubicBezTo>
                <a:cubicBezTo>
                  <a:pt x="81538" y="153402"/>
                  <a:pt x="81544" y="153402"/>
                  <a:pt x="81550" y="153401"/>
                </a:cubicBezTo>
                <a:cubicBezTo>
                  <a:pt x="82668" y="153334"/>
                  <a:pt x="83803" y="153239"/>
                  <a:pt x="84922" y="153121"/>
                </a:cubicBezTo>
                <a:cubicBezTo>
                  <a:pt x="85076" y="153104"/>
                  <a:pt x="85187" y="152967"/>
                  <a:pt x="85170" y="152814"/>
                </a:cubicBezTo>
                <a:cubicBezTo>
                  <a:pt x="85155" y="152674"/>
                  <a:pt x="85042" y="152564"/>
                  <a:pt x="84900" y="152564"/>
                </a:cubicBezTo>
                <a:close/>
                <a:moveTo>
                  <a:pt x="70867" y="152765"/>
                </a:moveTo>
                <a:cubicBezTo>
                  <a:pt x="70731" y="152765"/>
                  <a:pt x="70597" y="152874"/>
                  <a:pt x="70585" y="153023"/>
                </a:cubicBezTo>
                <a:cubicBezTo>
                  <a:pt x="70573" y="153176"/>
                  <a:pt x="70688" y="153310"/>
                  <a:pt x="70842" y="153322"/>
                </a:cubicBezTo>
                <a:cubicBezTo>
                  <a:pt x="71964" y="153408"/>
                  <a:pt x="73101" y="153469"/>
                  <a:pt x="74220" y="153506"/>
                </a:cubicBezTo>
                <a:lnTo>
                  <a:pt x="74229" y="153506"/>
                </a:lnTo>
                <a:cubicBezTo>
                  <a:pt x="74382" y="153506"/>
                  <a:pt x="74507" y="153384"/>
                  <a:pt x="74509" y="153232"/>
                </a:cubicBezTo>
                <a:cubicBezTo>
                  <a:pt x="74511" y="153080"/>
                  <a:pt x="74391" y="152953"/>
                  <a:pt x="74239" y="152948"/>
                </a:cubicBezTo>
                <a:cubicBezTo>
                  <a:pt x="73127" y="152912"/>
                  <a:pt x="71999" y="152850"/>
                  <a:pt x="70884" y="152765"/>
                </a:cubicBezTo>
                <a:cubicBezTo>
                  <a:pt x="70879" y="152765"/>
                  <a:pt x="70873" y="152765"/>
                  <a:pt x="70867" y="1527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1"/>
          <p:cNvSpPr/>
          <p:nvPr/>
        </p:nvSpPr>
        <p:spPr>
          <a:xfrm>
            <a:off x="2277252" y="277150"/>
            <a:ext cx="4589490" cy="4589106"/>
          </a:xfrm>
          <a:custGeom>
            <a:avLst/>
            <a:gdLst/>
            <a:ahLst/>
            <a:cxnLst/>
            <a:rect l="l" t="t" r="r" b="b"/>
            <a:pathLst>
              <a:path w="179347" h="179332" extrusionOk="0">
                <a:moveTo>
                  <a:pt x="89632" y="1"/>
                </a:moveTo>
                <a:cubicBezTo>
                  <a:pt x="88760" y="1"/>
                  <a:pt x="87866" y="15"/>
                  <a:pt x="86979" y="41"/>
                </a:cubicBezTo>
                <a:cubicBezTo>
                  <a:pt x="86826" y="45"/>
                  <a:pt x="86706" y="171"/>
                  <a:pt x="86709" y="324"/>
                </a:cubicBezTo>
                <a:cubicBezTo>
                  <a:pt x="86711" y="476"/>
                  <a:pt x="86834" y="598"/>
                  <a:pt x="86987" y="598"/>
                </a:cubicBezTo>
                <a:lnTo>
                  <a:pt x="86995" y="598"/>
                </a:lnTo>
                <a:cubicBezTo>
                  <a:pt x="87797" y="575"/>
                  <a:pt x="88605" y="558"/>
                  <a:pt x="89395" y="558"/>
                </a:cubicBezTo>
                <a:cubicBezTo>
                  <a:pt x="89492" y="558"/>
                  <a:pt x="89588" y="558"/>
                  <a:pt x="89683" y="559"/>
                </a:cubicBezTo>
                <a:lnTo>
                  <a:pt x="90331" y="561"/>
                </a:lnTo>
                <a:lnTo>
                  <a:pt x="90333" y="561"/>
                </a:lnTo>
                <a:cubicBezTo>
                  <a:pt x="90334" y="561"/>
                  <a:pt x="90335" y="561"/>
                  <a:pt x="90336" y="561"/>
                </a:cubicBezTo>
                <a:cubicBezTo>
                  <a:pt x="90488" y="561"/>
                  <a:pt x="90613" y="437"/>
                  <a:pt x="90613" y="283"/>
                </a:cubicBezTo>
                <a:cubicBezTo>
                  <a:pt x="90614" y="129"/>
                  <a:pt x="90489" y="3"/>
                  <a:pt x="90336" y="3"/>
                </a:cubicBezTo>
                <a:lnTo>
                  <a:pt x="89683" y="1"/>
                </a:lnTo>
                <a:close/>
                <a:moveTo>
                  <a:pt x="97571" y="345"/>
                </a:moveTo>
                <a:cubicBezTo>
                  <a:pt x="97428" y="345"/>
                  <a:pt x="97307" y="453"/>
                  <a:pt x="97294" y="598"/>
                </a:cubicBezTo>
                <a:cubicBezTo>
                  <a:pt x="97281" y="752"/>
                  <a:pt x="97394" y="887"/>
                  <a:pt x="97548" y="901"/>
                </a:cubicBezTo>
                <a:cubicBezTo>
                  <a:pt x="98659" y="998"/>
                  <a:pt x="99775" y="1117"/>
                  <a:pt x="100864" y="1254"/>
                </a:cubicBezTo>
                <a:cubicBezTo>
                  <a:pt x="100872" y="1255"/>
                  <a:pt x="100881" y="1256"/>
                  <a:pt x="100889" y="1256"/>
                </a:cubicBezTo>
                <a:cubicBezTo>
                  <a:pt x="100893" y="1256"/>
                  <a:pt x="100897" y="1256"/>
                  <a:pt x="100900" y="1255"/>
                </a:cubicBezTo>
                <a:cubicBezTo>
                  <a:pt x="100901" y="1255"/>
                  <a:pt x="100902" y="1255"/>
                  <a:pt x="100903" y="1255"/>
                </a:cubicBezTo>
                <a:cubicBezTo>
                  <a:pt x="101048" y="1255"/>
                  <a:pt x="101169" y="1141"/>
                  <a:pt x="101179" y="995"/>
                </a:cubicBezTo>
                <a:cubicBezTo>
                  <a:pt x="101188" y="847"/>
                  <a:pt x="101081" y="718"/>
                  <a:pt x="100934" y="700"/>
                </a:cubicBezTo>
                <a:cubicBezTo>
                  <a:pt x="99838" y="562"/>
                  <a:pt x="98715" y="442"/>
                  <a:pt x="97597" y="346"/>
                </a:cubicBezTo>
                <a:cubicBezTo>
                  <a:pt x="97588" y="345"/>
                  <a:pt x="97580" y="345"/>
                  <a:pt x="97571" y="345"/>
                </a:cubicBezTo>
                <a:close/>
                <a:moveTo>
                  <a:pt x="79756" y="546"/>
                </a:moveTo>
                <a:cubicBezTo>
                  <a:pt x="79747" y="546"/>
                  <a:pt x="79737" y="546"/>
                  <a:pt x="79728" y="547"/>
                </a:cubicBezTo>
                <a:cubicBezTo>
                  <a:pt x="78620" y="670"/>
                  <a:pt x="77501" y="814"/>
                  <a:pt x="76399" y="978"/>
                </a:cubicBezTo>
                <a:cubicBezTo>
                  <a:pt x="76255" y="1000"/>
                  <a:pt x="76152" y="1130"/>
                  <a:pt x="76163" y="1274"/>
                </a:cubicBezTo>
                <a:cubicBezTo>
                  <a:pt x="76173" y="1420"/>
                  <a:pt x="76294" y="1533"/>
                  <a:pt x="76440" y="1534"/>
                </a:cubicBezTo>
                <a:lnTo>
                  <a:pt x="76440" y="1534"/>
                </a:lnTo>
                <a:cubicBezTo>
                  <a:pt x="76453" y="1534"/>
                  <a:pt x="76467" y="1533"/>
                  <a:pt x="76479" y="1530"/>
                </a:cubicBezTo>
                <a:cubicBezTo>
                  <a:pt x="77574" y="1368"/>
                  <a:pt x="78688" y="1224"/>
                  <a:pt x="79787" y="1103"/>
                </a:cubicBezTo>
                <a:cubicBezTo>
                  <a:pt x="79941" y="1087"/>
                  <a:pt x="80052" y="948"/>
                  <a:pt x="80035" y="795"/>
                </a:cubicBezTo>
                <a:cubicBezTo>
                  <a:pt x="80018" y="652"/>
                  <a:pt x="79897" y="546"/>
                  <a:pt x="79756" y="546"/>
                </a:cubicBezTo>
                <a:close/>
                <a:moveTo>
                  <a:pt x="76440" y="1534"/>
                </a:moveTo>
                <a:lnTo>
                  <a:pt x="76440" y="1534"/>
                </a:lnTo>
                <a:cubicBezTo>
                  <a:pt x="76439" y="1534"/>
                  <a:pt x="76439" y="1534"/>
                  <a:pt x="76439" y="1534"/>
                </a:cubicBezTo>
                <a:lnTo>
                  <a:pt x="76440" y="1534"/>
                </a:lnTo>
                <a:cubicBezTo>
                  <a:pt x="76440" y="1534"/>
                  <a:pt x="76440" y="1534"/>
                  <a:pt x="76440" y="1534"/>
                </a:cubicBezTo>
                <a:close/>
                <a:moveTo>
                  <a:pt x="108052" y="1890"/>
                </a:moveTo>
                <a:cubicBezTo>
                  <a:pt x="107922" y="1890"/>
                  <a:pt x="107807" y="1980"/>
                  <a:pt x="107780" y="2112"/>
                </a:cubicBezTo>
                <a:cubicBezTo>
                  <a:pt x="107748" y="2261"/>
                  <a:pt x="107843" y="2407"/>
                  <a:pt x="107990" y="2441"/>
                </a:cubicBezTo>
                <a:cubicBezTo>
                  <a:pt x="109071" y="2666"/>
                  <a:pt x="110166" y="2916"/>
                  <a:pt x="111244" y="3183"/>
                </a:cubicBezTo>
                <a:cubicBezTo>
                  <a:pt x="111265" y="3189"/>
                  <a:pt x="111288" y="3191"/>
                  <a:pt x="111310" y="3191"/>
                </a:cubicBezTo>
                <a:lnTo>
                  <a:pt x="111310" y="3192"/>
                </a:lnTo>
                <a:cubicBezTo>
                  <a:pt x="111451" y="3192"/>
                  <a:pt x="111571" y="3088"/>
                  <a:pt x="111587" y="2947"/>
                </a:cubicBezTo>
                <a:cubicBezTo>
                  <a:pt x="111605" y="2807"/>
                  <a:pt x="111514" y="2675"/>
                  <a:pt x="111378" y="2643"/>
                </a:cubicBezTo>
                <a:cubicBezTo>
                  <a:pt x="110293" y="2372"/>
                  <a:pt x="109193" y="2122"/>
                  <a:pt x="108106" y="1895"/>
                </a:cubicBezTo>
                <a:cubicBezTo>
                  <a:pt x="108088" y="1891"/>
                  <a:pt x="108070" y="1890"/>
                  <a:pt x="108052" y="1890"/>
                </a:cubicBezTo>
                <a:close/>
                <a:moveTo>
                  <a:pt x="69328" y="2328"/>
                </a:moveTo>
                <a:cubicBezTo>
                  <a:pt x="69304" y="2328"/>
                  <a:pt x="69280" y="2331"/>
                  <a:pt x="69256" y="2338"/>
                </a:cubicBezTo>
                <a:cubicBezTo>
                  <a:pt x="68174" y="2589"/>
                  <a:pt x="67079" y="2866"/>
                  <a:pt x="66003" y="3160"/>
                </a:cubicBezTo>
                <a:cubicBezTo>
                  <a:pt x="65868" y="3197"/>
                  <a:pt x="65782" y="3328"/>
                  <a:pt x="65801" y="3466"/>
                </a:cubicBezTo>
                <a:cubicBezTo>
                  <a:pt x="65819" y="3605"/>
                  <a:pt x="65937" y="3708"/>
                  <a:pt x="66077" y="3708"/>
                </a:cubicBezTo>
                <a:cubicBezTo>
                  <a:pt x="66101" y="3708"/>
                  <a:pt x="66126" y="3705"/>
                  <a:pt x="66150" y="3698"/>
                </a:cubicBezTo>
                <a:cubicBezTo>
                  <a:pt x="67219" y="3407"/>
                  <a:pt x="68307" y="3131"/>
                  <a:pt x="69383" y="2881"/>
                </a:cubicBezTo>
                <a:cubicBezTo>
                  <a:pt x="69537" y="2850"/>
                  <a:pt x="69635" y="2697"/>
                  <a:pt x="69599" y="2544"/>
                </a:cubicBezTo>
                <a:cubicBezTo>
                  <a:pt x="69569" y="2415"/>
                  <a:pt x="69454" y="2328"/>
                  <a:pt x="69328" y="2328"/>
                </a:cubicBezTo>
                <a:close/>
                <a:moveTo>
                  <a:pt x="118266" y="4667"/>
                </a:moveTo>
                <a:cubicBezTo>
                  <a:pt x="118150" y="4667"/>
                  <a:pt x="118042" y="4741"/>
                  <a:pt x="118002" y="4857"/>
                </a:cubicBezTo>
                <a:cubicBezTo>
                  <a:pt x="117953" y="5003"/>
                  <a:pt x="118031" y="5161"/>
                  <a:pt x="118178" y="5211"/>
                </a:cubicBezTo>
                <a:cubicBezTo>
                  <a:pt x="119224" y="5564"/>
                  <a:pt x="120282" y="5943"/>
                  <a:pt x="121326" y="6340"/>
                </a:cubicBezTo>
                <a:cubicBezTo>
                  <a:pt x="121358" y="6351"/>
                  <a:pt x="121391" y="6357"/>
                  <a:pt x="121425" y="6357"/>
                </a:cubicBezTo>
                <a:lnTo>
                  <a:pt x="121425" y="6358"/>
                </a:lnTo>
                <a:cubicBezTo>
                  <a:pt x="121560" y="6358"/>
                  <a:pt x="121676" y="6262"/>
                  <a:pt x="121700" y="6129"/>
                </a:cubicBezTo>
                <a:cubicBezTo>
                  <a:pt x="121724" y="5996"/>
                  <a:pt x="121650" y="5866"/>
                  <a:pt x="121524" y="5818"/>
                </a:cubicBezTo>
                <a:cubicBezTo>
                  <a:pt x="120474" y="5418"/>
                  <a:pt x="119408" y="5038"/>
                  <a:pt x="118356" y="4682"/>
                </a:cubicBezTo>
                <a:cubicBezTo>
                  <a:pt x="118326" y="4672"/>
                  <a:pt x="118296" y="4667"/>
                  <a:pt x="118266" y="4667"/>
                </a:cubicBezTo>
                <a:close/>
                <a:moveTo>
                  <a:pt x="59174" y="5341"/>
                </a:moveTo>
                <a:cubicBezTo>
                  <a:pt x="59141" y="5341"/>
                  <a:pt x="59106" y="5347"/>
                  <a:pt x="59073" y="5360"/>
                </a:cubicBezTo>
                <a:cubicBezTo>
                  <a:pt x="58026" y="5741"/>
                  <a:pt x="56971" y="6146"/>
                  <a:pt x="55941" y="6566"/>
                </a:cubicBezTo>
                <a:cubicBezTo>
                  <a:pt x="55816" y="6616"/>
                  <a:pt x="55746" y="6746"/>
                  <a:pt x="55772" y="6878"/>
                </a:cubicBezTo>
                <a:cubicBezTo>
                  <a:pt x="55797" y="7008"/>
                  <a:pt x="55911" y="7103"/>
                  <a:pt x="56045" y="7103"/>
                </a:cubicBezTo>
                <a:cubicBezTo>
                  <a:pt x="56082" y="7103"/>
                  <a:pt x="56116" y="7096"/>
                  <a:pt x="56150" y="7082"/>
                </a:cubicBezTo>
                <a:cubicBezTo>
                  <a:pt x="57175" y="6666"/>
                  <a:pt x="58222" y="6263"/>
                  <a:pt x="59264" y="5884"/>
                </a:cubicBezTo>
                <a:cubicBezTo>
                  <a:pt x="59412" y="5834"/>
                  <a:pt x="59490" y="5672"/>
                  <a:pt x="59436" y="5526"/>
                </a:cubicBezTo>
                <a:cubicBezTo>
                  <a:pt x="59395" y="5411"/>
                  <a:pt x="59288" y="5341"/>
                  <a:pt x="59174" y="5341"/>
                </a:cubicBezTo>
                <a:close/>
                <a:moveTo>
                  <a:pt x="128095" y="8650"/>
                </a:moveTo>
                <a:cubicBezTo>
                  <a:pt x="127991" y="8650"/>
                  <a:pt x="127891" y="8709"/>
                  <a:pt x="127843" y="8809"/>
                </a:cubicBezTo>
                <a:cubicBezTo>
                  <a:pt x="127777" y="8948"/>
                  <a:pt x="127836" y="9114"/>
                  <a:pt x="127975" y="9181"/>
                </a:cubicBezTo>
                <a:cubicBezTo>
                  <a:pt x="128973" y="9656"/>
                  <a:pt x="129979" y="10159"/>
                  <a:pt x="130964" y="10675"/>
                </a:cubicBezTo>
                <a:cubicBezTo>
                  <a:pt x="131003" y="10696"/>
                  <a:pt x="131047" y="10707"/>
                  <a:pt x="131093" y="10707"/>
                </a:cubicBezTo>
                <a:cubicBezTo>
                  <a:pt x="131221" y="10707"/>
                  <a:pt x="131334" y="10619"/>
                  <a:pt x="131364" y="10495"/>
                </a:cubicBezTo>
                <a:cubicBezTo>
                  <a:pt x="131395" y="10370"/>
                  <a:pt x="131336" y="10239"/>
                  <a:pt x="131222" y="10180"/>
                </a:cubicBezTo>
                <a:cubicBezTo>
                  <a:pt x="130231" y="9662"/>
                  <a:pt x="129219" y="9156"/>
                  <a:pt x="128215" y="8677"/>
                </a:cubicBezTo>
                <a:cubicBezTo>
                  <a:pt x="128176" y="8659"/>
                  <a:pt x="128135" y="8650"/>
                  <a:pt x="128095" y="8650"/>
                </a:cubicBezTo>
                <a:close/>
                <a:moveTo>
                  <a:pt x="49445" y="9546"/>
                </a:moveTo>
                <a:cubicBezTo>
                  <a:pt x="49405" y="9546"/>
                  <a:pt x="49364" y="9555"/>
                  <a:pt x="49325" y="9573"/>
                </a:cubicBezTo>
                <a:cubicBezTo>
                  <a:pt x="48337" y="10072"/>
                  <a:pt x="47341" y="10598"/>
                  <a:pt x="46364" y="11139"/>
                </a:cubicBezTo>
                <a:cubicBezTo>
                  <a:pt x="46252" y="11199"/>
                  <a:pt x="46196" y="11329"/>
                  <a:pt x="46229" y="11452"/>
                </a:cubicBezTo>
                <a:cubicBezTo>
                  <a:pt x="46260" y="11576"/>
                  <a:pt x="46371" y="11662"/>
                  <a:pt x="46499" y="11662"/>
                </a:cubicBezTo>
                <a:cubicBezTo>
                  <a:pt x="46545" y="11662"/>
                  <a:pt x="46592" y="11649"/>
                  <a:pt x="46634" y="11627"/>
                </a:cubicBezTo>
                <a:cubicBezTo>
                  <a:pt x="47604" y="11091"/>
                  <a:pt x="48595" y="10567"/>
                  <a:pt x="49576" y="10072"/>
                </a:cubicBezTo>
                <a:cubicBezTo>
                  <a:pt x="49710" y="10000"/>
                  <a:pt x="49763" y="9834"/>
                  <a:pt x="49694" y="9699"/>
                </a:cubicBezTo>
                <a:cubicBezTo>
                  <a:pt x="49645" y="9602"/>
                  <a:pt x="49547" y="9546"/>
                  <a:pt x="49445" y="9546"/>
                </a:cubicBezTo>
                <a:close/>
                <a:moveTo>
                  <a:pt x="137379" y="13773"/>
                </a:moveTo>
                <a:cubicBezTo>
                  <a:pt x="137286" y="13773"/>
                  <a:pt x="137196" y="13819"/>
                  <a:pt x="137143" y="13903"/>
                </a:cubicBezTo>
                <a:cubicBezTo>
                  <a:pt x="137061" y="14032"/>
                  <a:pt x="137099" y="14202"/>
                  <a:pt x="137227" y="14286"/>
                </a:cubicBezTo>
                <a:cubicBezTo>
                  <a:pt x="138166" y="14879"/>
                  <a:pt x="139104" y="15496"/>
                  <a:pt x="140015" y="16122"/>
                </a:cubicBezTo>
                <a:cubicBezTo>
                  <a:pt x="140062" y="16153"/>
                  <a:pt x="140118" y="16171"/>
                  <a:pt x="140174" y="16171"/>
                </a:cubicBezTo>
                <a:lnTo>
                  <a:pt x="140174" y="16172"/>
                </a:lnTo>
                <a:cubicBezTo>
                  <a:pt x="140296" y="16172"/>
                  <a:pt x="140405" y="16093"/>
                  <a:pt x="140442" y="15975"/>
                </a:cubicBezTo>
                <a:cubicBezTo>
                  <a:pt x="140478" y="15857"/>
                  <a:pt x="140433" y="15730"/>
                  <a:pt x="140332" y="15662"/>
                </a:cubicBezTo>
                <a:cubicBezTo>
                  <a:pt x="139414" y="15033"/>
                  <a:pt x="138470" y="14411"/>
                  <a:pt x="137525" y="13814"/>
                </a:cubicBezTo>
                <a:cubicBezTo>
                  <a:pt x="137479" y="13786"/>
                  <a:pt x="137429" y="13773"/>
                  <a:pt x="137379" y="13773"/>
                </a:cubicBezTo>
                <a:close/>
                <a:moveTo>
                  <a:pt x="40305" y="14864"/>
                </a:moveTo>
                <a:cubicBezTo>
                  <a:pt x="40252" y="14864"/>
                  <a:pt x="40198" y="14879"/>
                  <a:pt x="40151" y="14910"/>
                </a:cubicBezTo>
                <a:cubicBezTo>
                  <a:pt x="39222" y="15525"/>
                  <a:pt x="38294" y="16166"/>
                  <a:pt x="37391" y="16816"/>
                </a:cubicBezTo>
                <a:cubicBezTo>
                  <a:pt x="37172" y="16974"/>
                  <a:pt x="37284" y="17320"/>
                  <a:pt x="37554" y="17321"/>
                </a:cubicBezTo>
                <a:cubicBezTo>
                  <a:pt x="37613" y="17321"/>
                  <a:pt x="37670" y="17303"/>
                  <a:pt x="37717" y="17270"/>
                </a:cubicBezTo>
                <a:cubicBezTo>
                  <a:pt x="38614" y="16625"/>
                  <a:pt x="39537" y="15988"/>
                  <a:pt x="40458" y="15376"/>
                </a:cubicBezTo>
                <a:cubicBezTo>
                  <a:pt x="40587" y="15291"/>
                  <a:pt x="40622" y="15118"/>
                  <a:pt x="40537" y="14988"/>
                </a:cubicBezTo>
                <a:cubicBezTo>
                  <a:pt x="40484" y="14908"/>
                  <a:pt x="40395" y="14864"/>
                  <a:pt x="40305" y="14864"/>
                </a:cubicBezTo>
                <a:close/>
                <a:moveTo>
                  <a:pt x="145987" y="19954"/>
                </a:moveTo>
                <a:cubicBezTo>
                  <a:pt x="145906" y="19954"/>
                  <a:pt x="145825" y="19989"/>
                  <a:pt x="145770" y="20058"/>
                </a:cubicBezTo>
                <a:cubicBezTo>
                  <a:pt x="145675" y="20175"/>
                  <a:pt x="145691" y="20349"/>
                  <a:pt x="145807" y="20447"/>
                </a:cubicBezTo>
                <a:cubicBezTo>
                  <a:pt x="146670" y="21147"/>
                  <a:pt x="147527" y="21870"/>
                  <a:pt x="148359" y="22597"/>
                </a:cubicBezTo>
                <a:cubicBezTo>
                  <a:pt x="148409" y="22642"/>
                  <a:pt x="148474" y="22667"/>
                  <a:pt x="148543" y="22667"/>
                </a:cubicBezTo>
                <a:cubicBezTo>
                  <a:pt x="148800" y="22667"/>
                  <a:pt x="148919" y="22348"/>
                  <a:pt x="148725" y="22177"/>
                </a:cubicBezTo>
                <a:cubicBezTo>
                  <a:pt x="147890" y="21446"/>
                  <a:pt x="147026" y="20718"/>
                  <a:pt x="146159" y="20013"/>
                </a:cubicBezTo>
                <a:cubicBezTo>
                  <a:pt x="146108" y="19974"/>
                  <a:pt x="146047" y="19954"/>
                  <a:pt x="145987" y="19954"/>
                </a:cubicBezTo>
                <a:close/>
                <a:moveTo>
                  <a:pt x="31839" y="21232"/>
                </a:moveTo>
                <a:cubicBezTo>
                  <a:pt x="31778" y="21232"/>
                  <a:pt x="31716" y="21253"/>
                  <a:pt x="31664" y="21295"/>
                </a:cubicBezTo>
                <a:cubicBezTo>
                  <a:pt x="30813" y="22018"/>
                  <a:pt x="29966" y="22763"/>
                  <a:pt x="29147" y="23513"/>
                </a:cubicBezTo>
                <a:cubicBezTo>
                  <a:pt x="28959" y="23686"/>
                  <a:pt x="29080" y="23998"/>
                  <a:pt x="29334" y="23998"/>
                </a:cubicBezTo>
                <a:cubicBezTo>
                  <a:pt x="29335" y="23998"/>
                  <a:pt x="29335" y="23998"/>
                  <a:pt x="29336" y="23998"/>
                </a:cubicBezTo>
                <a:lnTo>
                  <a:pt x="29337" y="23998"/>
                </a:lnTo>
                <a:cubicBezTo>
                  <a:pt x="29406" y="23998"/>
                  <a:pt x="29473" y="23972"/>
                  <a:pt x="29524" y="23926"/>
                </a:cubicBezTo>
                <a:cubicBezTo>
                  <a:pt x="30337" y="23180"/>
                  <a:pt x="31179" y="22438"/>
                  <a:pt x="32025" y="21720"/>
                </a:cubicBezTo>
                <a:cubicBezTo>
                  <a:pt x="32138" y="21620"/>
                  <a:pt x="32150" y="21446"/>
                  <a:pt x="32052" y="21331"/>
                </a:cubicBezTo>
                <a:cubicBezTo>
                  <a:pt x="31997" y="21266"/>
                  <a:pt x="31918" y="21232"/>
                  <a:pt x="31839" y="21232"/>
                </a:cubicBezTo>
                <a:close/>
                <a:moveTo>
                  <a:pt x="153800" y="27099"/>
                </a:moveTo>
                <a:cubicBezTo>
                  <a:pt x="153730" y="27099"/>
                  <a:pt x="153660" y="27125"/>
                  <a:pt x="153606" y="27178"/>
                </a:cubicBezTo>
                <a:cubicBezTo>
                  <a:pt x="153495" y="27285"/>
                  <a:pt x="153493" y="27462"/>
                  <a:pt x="153600" y="27573"/>
                </a:cubicBezTo>
                <a:cubicBezTo>
                  <a:pt x="154375" y="28368"/>
                  <a:pt x="155141" y="29187"/>
                  <a:pt x="155880" y="30007"/>
                </a:cubicBezTo>
                <a:cubicBezTo>
                  <a:pt x="155932" y="30065"/>
                  <a:pt x="156008" y="30099"/>
                  <a:pt x="156087" y="30099"/>
                </a:cubicBezTo>
                <a:cubicBezTo>
                  <a:pt x="156328" y="30099"/>
                  <a:pt x="156455" y="29813"/>
                  <a:pt x="156293" y="29633"/>
                </a:cubicBezTo>
                <a:cubicBezTo>
                  <a:pt x="155551" y="28809"/>
                  <a:pt x="154779" y="27984"/>
                  <a:pt x="154001" y="27184"/>
                </a:cubicBezTo>
                <a:cubicBezTo>
                  <a:pt x="153946" y="27127"/>
                  <a:pt x="153873" y="27099"/>
                  <a:pt x="153800" y="27099"/>
                </a:cubicBezTo>
                <a:close/>
                <a:moveTo>
                  <a:pt x="24192" y="28545"/>
                </a:moveTo>
                <a:cubicBezTo>
                  <a:pt x="24117" y="28545"/>
                  <a:pt x="24042" y="28575"/>
                  <a:pt x="23987" y="28634"/>
                </a:cubicBezTo>
                <a:cubicBezTo>
                  <a:pt x="23229" y="29450"/>
                  <a:pt x="22475" y="30291"/>
                  <a:pt x="21747" y="31136"/>
                </a:cubicBezTo>
                <a:cubicBezTo>
                  <a:pt x="21591" y="31316"/>
                  <a:pt x="21719" y="31597"/>
                  <a:pt x="21958" y="31597"/>
                </a:cubicBezTo>
                <a:cubicBezTo>
                  <a:pt x="22039" y="31597"/>
                  <a:pt x="22116" y="31562"/>
                  <a:pt x="22170" y="31500"/>
                </a:cubicBezTo>
                <a:cubicBezTo>
                  <a:pt x="22893" y="30661"/>
                  <a:pt x="23642" y="29826"/>
                  <a:pt x="24396" y="29015"/>
                </a:cubicBezTo>
                <a:cubicBezTo>
                  <a:pt x="24501" y="28902"/>
                  <a:pt x="24495" y="28726"/>
                  <a:pt x="24382" y="28620"/>
                </a:cubicBezTo>
                <a:cubicBezTo>
                  <a:pt x="24328" y="28570"/>
                  <a:pt x="24260" y="28545"/>
                  <a:pt x="24192" y="28545"/>
                </a:cubicBezTo>
                <a:close/>
                <a:moveTo>
                  <a:pt x="160721" y="35114"/>
                </a:moveTo>
                <a:cubicBezTo>
                  <a:pt x="160662" y="35114"/>
                  <a:pt x="160602" y="35133"/>
                  <a:pt x="160552" y="35172"/>
                </a:cubicBezTo>
                <a:cubicBezTo>
                  <a:pt x="160429" y="35265"/>
                  <a:pt x="160406" y="35440"/>
                  <a:pt x="160499" y="35562"/>
                </a:cubicBezTo>
                <a:cubicBezTo>
                  <a:pt x="161174" y="36445"/>
                  <a:pt x="161839" y="37348"/>
                  <a:pt x="162475" y="38247"/>
                </a:cubicBezTo>
                <a:cubicBezTo>
                  <a:pt x="162527" y="38320"/>
                  <a:pt x="162612" y="38365"/>
                  <a:pt x="162703" y="38365"/>
                </a:cubicBezTo>
                <a:cubicBezTo>
                  <a:pt x="162929" y="38365"/>
                  <a:pt x="163062" y="38108"/>
                  <a:pt x="162931" y="37924"/>
                </a:cubicBezTo>
                <a:cubicBezTo>
                  <a:pt x="162291" y="37019"/>
                  <a:pt x="161621" y="36111"/>
                  <a:pt x="160943" y="35224"/>
                </a:cubicBezTo>
                <a:cubicBezTo>
                  <a:pt x="160888" y="35152"/>
                  <a:pt x="160805" y="35114"/>
                  <a:pt x="160721" y="35114"/>
                </a:cubicBezTo>
                <a:close/>
                <a:moveTo>
                  <a:pt x="17448" y="36715"/>
                </a:moveTo>
                <a:cubicBezTo>
                  <a:pt x="17361" y="36715"/>
                  <a:pt x="17276" y="36755"/>
                  <a:pt x="17222" y="36831"/>
                </a:cubicBezTo>
                <a:cubicBezTo>
                  <a:pt x="16564" y="37731"/>
                  <a:pt x="15915" y="38657"/>
                  <a:pt x="15292" y="39579"/>
                </a:cubicBezTo>
                <a:cubicBezTo>
                  <a:pt x="15204" y="39706"/>
                  <a:pt x="15238" y="39880"/>
                  <a:pt x="15366" y="39966"/>
                </a:cubicBezTo>
                <a:cubicBezTo>
                  <a:pt x="15413" y="39998"/>
                  <a:pt x="15466" y="40014"/>
                  <a:pt x="15522" y="40014"/>
                </a:cubicBezTo>
                <a:cubicBezTo>
                  <a:pt x="15616" y="40014"/>
                  <a:pt x="15703" y="39969"/>
                  <a:pt x="15754" y="39892"/>
                </a:cubicBezTo>
                <a:cubicBezTo>
                  <a:pt x="16374" y="38975"/>
                  <a:pt x="17019" y="38055"/>
                  <a:pt x="17673" y="37159"/>
                </a:cubicBezTo>
                <a:cubicBezTo>
                  <a:pt x="17763" y="37034"/>
                  <a:pt x="17737" y="36860"/>
                  <a:pt x="17612" y="36769"/>
                </a:cubicBezTo>
                <a:cubicBezTo>
                  <a:pt x="17562" y="36733"/>
                  <a:pt x="17505" y="36715"/>
                  <a:pt x="17448" y="36715"/>
                </a:cubicBezTo>
                <a:close/>
                <a:moveTo>
                  <a:pt x="166649" y="43887"/>
                </a:moveTo>
                <a:cubicBezTo>
                  <a:pt x="166600" y="43887"/>
                  <a:pt x="166551" y="43900"/>
                  <a:pt x="166506" y="43927"/>
                </a:cubicBezTo>
                <a:cubicBezTo>
                  <a:pt x="166374" y="44005"/>
                  <a:pt x="166330" y="44175"/>
                  <a:pt x="166408" y="44307"/>
                </a:cubicBezTo>
                <a:cubicBezTo>
                  <a:pt x="166972" y="45258"/>
                  <a:pt x="167524" y="46233"/>
                  <a:pt x="168052" y="47202"/>
                </a:cubicBezTo>
                <a:cubicBezTo>
                  <a:pt x="168101" y="47292"/>
                  <a:pt x="168194" y="47348"/>
                  <a:pt x="168296" y="47348"/>
                </a:cubicBezTo>
                <a:lnTo>
                  <a:pt x="168296" y="47349"/>
                </a:lnTo>
                <a:cubicBezTo>
                  <a:pt x="168508" y="47348"/>
                  <a:pt x="168642" y="47122"/>
                  <a:pt x="168542" y="46936"/>
                </a:cubicBezTo>
                <a:cubicBezTo>
                  <a:pt x="168012" y="45960"/>
                  <a:pt x="167455" y="44979"/>
                  <a:pt x="166887" y="44022"/>
                </a:cubicBezTo>
                <a:cubicBezTo>
                  <a:pt x="166835" y="43935"/>
                  <a:pt x="166743" y="43887"/>
                  <a:pt x="166649" y="43887"/>
                </a:cubicBezTo>
                <a:close/>
                <a:moveTo>
                  <a:pt x="11716" y="45622"/>
                </a:moveTo>
                <a:cubicBezTo>
                  <a:pt x="11617" y="45622"/>
                  <a:pt x="11521" y="45676"/>
                  <a:pt x="11470" y="45769"/>
                </a:cubicBezTo>
                <a:cubicBezTo>
                  <a:pt x="10921" y="46744"/>
                  <a:pt x="10387" y="47740"/>
                  <a:pt x="9877" y="48729"/>
                </a:cubicBezTo>
                <a:cubicBezTo>
                  <a:pt x="9807" y="48866"/>
                  <a:pt x="9860" y="49034"/>
                  <a:pt x="9998" y="49105"/>
                </a:cubicBezTo>
                <a:cubicBezTo>
                  <a:pt x="10037" y="49125"/>
                  <a:pt x="10080" y="49135"/>
                  <a:pt x="10125" y="49135"/>
                </a:cubicBezTo>
                <a:cubicBezTo>
                  <a:pt x="10230" y="49135"/>
                  <a:pt x="10325" y="49077"/>
                  <a:pt x="10373" y="48984"/>
                </a:cubicBezTo>
                <a:cubicBezTo>
                  <a:pt x="10880" y="48001"/>
                  <a:pt x="11412" y="47012"/>
                  <a:pt x="11957" y="46043"/>
                </a:cubicBezTo>
                <a:cubicBezTo>
                  <a:pt x="12036" y="45908"/>
                  <a:pt x="11988" y="45734"/>
                  <a:pt x="11853" y="45659"/>
                </a:cubicBezTo>
                <a:cubicBezTo>
                  <a:pt x="11810" y="45634"/>
                  <a:pt x="11763" y="45622"/>
                  <a:pt x="11716" y="45622"/>
                </a:cubicBezTo>
                <a:close/>
                <a:moveTo>
                  <a:pt x="171489" y="53282"/>
                </a:moveTo>
                <a:cubicBezTo>
                  <a:pt x="171451" y="53282"/>
                  <a:pt x="171413" y="53290"/>
                  <a:pt x="171376" y="53307"/>
                </a:cubicBezTo>
                <a:cubicBezTo>
                  <a:pt x="171232" y="53369"/>
                  <a:pt x="171169" y="53541"/>
                  <a:pt x="171237" y="53683"/>
                </a:cubicBezTo>
                <a:cubicBezTo>
                  <a:pt x="171682" y="54690"/>
                  <a:pt x="172116" y="55722"/>
                  <a:pt x="172524" y="56750"/>
                </a:cubicBezTo>
                <a:cubicBezTo>
                  <a:pt x="172568" y="56856"/>
                  <a:pt x="172670" y="56926"/>
                  <a:pt x="172784" y="56926"/>
                </a:cubicBezTo>
                <a:cubicBezTo>
                  <a:pt x="172819" y="56926"/>
                  <a:pt x="172854" y="56919"/>
                  <a:pt x="172887" y="56906"/>
                </a:cubicBezTo>
                <a:cubicBezTo>
                  <a:pt x="173030" y="56849"/>
                  <a:pt x="173100" y="56687"/>
                  <a:pt x="173043" y="56544"/>
                </a:cubicBezTo>
                <a:cubicBezTo>
                  <a:pt x="172632" y="55509"/>
                  <a:pt x="172196" y="54471"/>
                  <a:pt x="171748" y="53457"/>
                </a:cubicBezTo>
                <a:cubicBezTo>
                  <a:pt x="171703" y="53348"/>
                  <a:pt x="171599" y="53282"/>
                  <a:pt x="171489" y="53282"/>
                </a:cubicBezTo>
                <a:close/>
                <a:moveTo>
                  <a:pt x="7073" y="55157"/>
                </a:moveTo>
                <a:cubicBezTo>
                  <a:pt x="6964" y="55157"/>
                  <a:pt x="6861" y="55222"/>
                  <a:pt x="6817" y="55329"/>
                </a:cubicBezTo>
                <a:cubicBezTo>
                  <a:pt x="6388" y="56362"/>
                  <a:pt x="5973" y="57415"/>
                  <a:pt x="5586" y="58461"/>
                </a:cubicBezTo>
                <a:cubicBezTo>
                  <a:pt x="5532" y="58605"/>
                  <a:pt x="5605" y="58766"/>
                  <a:pt x="5750" y="58820"/>
                </a:cubicBezTo>
                <a:cubicBezTo>
                  <a:pt x="5780" y="58831"/>
                  <a:pt x="5814" y="58837"/>
                  <a:pt x="5846" y="58837"/>
                </a:cubicBezTo>
                <a:cubicBezTo>
                  <a:pt x="5963" y="58837"/>
                  <a:pt x="6068" y="58765"/>
                  <a:pt x="6109" y="58655"/>
                </a:cubicBezTo>
                <a:cubicBezTo>
                  <a:pt x="6495" y="57616"/>
                  <a:pt x="6906" y="56568"/>
                  <a:pt x="7332" y="55543"/>
                </a:cubicBezTo>
                <a:cubicBezTo>
                  <a:pt x="7391" y="55401"/>
                  <a:pt x="7323" y="55237"/>
                  <a:pt x="7180" y="55178"/>
                </a:cubicBezTo>
                <a:cubicBezTo>
                  <a:pt x="7145" y="55164"/>
                  <a:pt x="7109" y="55157"/>
                  <a:pt x="7073" y="55157"/>
                </a:cubicBezTo>
                <a:close/>
                <a:moveTo>
                  <a:pt x="175187" y="63205"/>
                </a:moveTo>
                <a:cubicBezTo>
                  <a:pt x="175160" y="63205"/>
                  <a:pt x="175132" y="63209"/>
                  <a:pt x="175105" y="63218"/>
                </a:cubicBezTo>
                <a:cubicBezTo>
                  <a:pt x="174958" y="63262"/>
                  <a:pt x="174874" y="63418"/>
                  <a:pt x="174919" y="63566"/>
                </a:cubicBezTo>
                <a:cubicBezTo>
                  <a:pt x="175243" y="64620"/>
                  <a:pt x="175551" y="65700"/>
                  <a:pt x="175836" y="66773"/>
                </a:cubicBezTo>
                <a:cubicBezTo>
                  <a:pt x="175867" y="66895"/>
                  <a:pt x="175979" y="66980"/>
                  <a:pt x="176105" y="66980"/>
                </a:cubicBezTo>
                <a:cubicBezTo>
                  <a:pt x="176130" y="66980"/>
                  <a:pt x="176154" y="66978"/>
                  <a:pt x="176177" y="66971"/>
                </a:cubicBezTo>
                <a:cubicBezTo>
                  <a:pt x="176325" y="66931"/>
                  <a:pt x="176415" y="66779"/>
                  <a:pt x="176375" y="66630"/>
                </a:cubicBezTo>
                <a:cubicBezTo>
                  <a:pt x="176089" y="65550"/>
                  <a:pt x="175779" y="64464"/>
                  <a:pt x="175454" y="63403"/>
                </a:cubicBezTo>
                <a:cubicBezTo>
                  <a:pt x="175417" y="63283"/>
                  <a:pt x="175307" y="63205"/>
                  <a:pt x="175187" y="63205"/>
                </a:cubicBezTo>
                <a:close/>
                <a:moveTo>
                  <a:pt x="3602" y="65172"/>
                </a:moveTo>
                <a:cubicBezTo>
                  <a:pt x="3481" y="65172"/>
                  <a:pt x="3369" y="65253"/>
                  <a:pt x="3334" y="65376"/>
                </a:cubicBezTo>
                <a:cubicBezTo>
                  <a:pt x="3031" y="66457"/>
                  <a:pt x="2747" y="67550"/>
                  <a:pt x="2487" y="68624"/>
                </a:cubicBezTo>
                <a:cubicBezTo>
                  <a:pt x="2451" y="68773"/>
                  <a:pt x="2543" y="68924"/>
                  <a:pt x="2693" y="68960"/>
                </a:cubicBezTo>
                <a:cubicBezTo>
                  <a:pt x="2715" y="68965"/>
                  <a:pt x="2736" y="68967"/>
                  <a:pt x="2759" y="68967"/>
                </a:cubicBezTo>
                <a:cubicBezTo>
                  <a:pt x="2888" y="68967"/>
                  <a:pt x="3000" y="68880"/>
                  <a:pt x="3030" y="68754"/>
                </a:cubicBezTo>
                <a:cubicBezTo>
                  <a:pt x="3287" y="67687"/>
                  <a:pt x="3570" y="66602"/>
                  <a:pt x="3871" y="65526"/>
                </a:cubicBezTo>
                <a:cubicBezTo>
                  <a:pt x="3913" y="65379"/>
                  <a:pt x="3827" y="65225"/>
                  <a:pt x="3678" y="65183"/>
                </a:cubicBezTo>
                <a:cubicBezTo>
                  <a:pt x="3652" y="65176"/>
                  <a:pt x="3627" y="65172"/>
                  <a:pt x="3602" y="65172"/>
                </a:cubicBezTo>
                <a:close/>
                <a:moveTo>
                  <a:pt x="177675" y="73499"/>
                </a:moveTo>
                <a:cubicBezTo>
                  <a:pt x="177659" y="73499"/>
                  <a:pt x="177643" y="73500"/>
                  <a:pt x="177626" y="73503"/>
                </a:cubicBezTo>
                <a:cubicBezTo>
                  <a:pt x="177475" y="73531"/>
                  <a:pt x="177375" y="73675"/>
                  <a:pt x="177401" y="73827"/>
                </a:cubicBezTo>
                <a:cubicBezTo>
                  <a:pt x="177597" y="74916"/>
                  <a:pt x="177774" y="76024"/>
                  <a:pt x="177929" y="77120"/>
                </a:cubicBezTo>
                <a:cubicBezTo>
                  <a:pt x="177948" y="77257"/>
                  <a:pt x="178065" y="77360"/>
                  <a:pt x="178204" y="77360"/>
                </a:cubicBezTo>
                <a:lnTo>
                  <a:pt x="178205" y="77360"/>
                </a:lnTo>
                <a:cubicBezTo>
                  <a:pt x="178218" y="77360"/>
                  <a:pt x="178231" y="77358"/>
                  <a:pt x="178244" y="77357"/>
                </a:cubicBezTo>
                <a:cubicBezTo>
                  <a:pt x="178396" y="77335"/>
                  <a:pt x="178502" y="77194"/>
                  <a:pt x="178481" y="77042"/>
                </a:cubicBezTo>
                <a:cubicBezTo>
                  <a:pt x="178326" y="75940"/>
                  <a:pt x="178148" y="74825"/>
                  <a:pt x="177950" y="73728"/>
                </a:cubicBezTo>
                <a:cubicBezTo>
                  <a:pt x="177925" y="73593"/>
                  <a:pt x="177808" y="73499"/>
                  <a:pt x="177675" y="73499"/>
                </a:cubicBezTo>
                <a:close/>
                <a:moveTo>
                  <a:pt x="1350" y="75521"/>
                </a:moveTo>
                <a:cubicBezTo>
                  <a:pt x="1216" y="75521"/>
                  <a:pt x="1099" y="75618"/>
                  <a:pt x="1075" y="75755"/>
                </a:cubicBezTo>
                <a:cubicBezTo>
                  <a:pt x="904" y="76860"/>
                  <a:pt x="750" y="77979"/>
                  <a:pt x="621" y="79080"/>
                </a:cubicBezTo>
                <a:cubicBezTo>
                  <a:pt x="603" y="79234"/>
                  <a:pt x="712" y="79372"/>
                  <a:pt x="866" y="79390"/>
                </a:cubicBezTo>
                <a:cubicBezTo>
                  <a:pt x="876" y="79392"/>
                  <a:pt x="888" y="79392"/>
                  <a:pt x="898" y="79392"/>
                </a:cubicBezTo>
                <a:cubicBezTo>
                  <a:pt x="1039" y="79391"/>
                  <a:pt x="1158" y="79286"/>
                  <a:pt x="1176" y="79145"/>
                </a:cubicBezTo>
                <a:cubicBezTo>
                  <a:pt x="1304" y="78051"/>
                  <a:pt x="1456" y="76940"/>
                  <a:pt x="1628" y="75841"/>
                </a:cubicBezTo>
                <a:cubicBezTo>
                  <a:pt x="1650" y="75689"/>
                  <a:pt x="1546" y="75548"/>
                  <a:pt x="1395" y="75525"/>
                </a:cubicBezTo>
                <a:cubicBezTo>
                  <a:pt x="1380" y="75523"/>
                  <a:pt x="1365" y="75521"/>
                  <a:pt x="1350" y="75521"/>
                </a:cubicBezTo>
                <a:close/>
                <a:moveTo>
                  <a:pt x="178938" y="84013"/>
                </a:moveTo>
                <a:cubicBezTo>
                  <a:pt x="178929" y="84013"/>
                  <a:pt x="178920" y="84013"/>
                  <a:pt x="178911" y="84014"/>
                </a:cubicBezTo>
                <a:cubicBezTo>
                  <a:pt x="178757" y="84022"/>
                  <a:pt x="178640" y="84155"/>
                  <a:pt x="178649" y="84309"/>
                </a:cubicBezTo>
                <a:cubicBezTo>
                  <a:pt x="178714" y="85414"/>
                  <a:pt x="178761" y="86535"/>
                  <a:pt x="178785" y="87641"/>
                </a:cubicBezTo>
                <a:cubicBezTo>
                  <a:pt x="178789" y="87793"/>
                  <a:pt x="178912" y="87915"/>
                  <a:pt x="179064" y="87915"/>
                </a:cubicBezTo>
                <a:lnTo>
                  <a:pt x="179069" y="87915"/>
                </a:lnTo>
                <a:cubicBezTo>
                  <a:pt x="179224" y="87911"/>
                  <a:pt x="179347" y="87783"/>
                  <a:pt x="179343" y="87630"/>
                </a:cubicBezTo>
                <a:cubicBezTo>
                  <a:pt x="179318" y="86516"/>
                  <a:pt x="179272" y="85387"/>
                  <a:pt x="179206" y="84276"/>
                </a:cubicBezTo>
                <a:cubicBezTo>
                  <a:pt x="179197" y="84132"/>
                  <a:pt x="179078" y="84013"/>
                  <a:pt x="178938" y="84013"/>
                </a:cubicBezTo>
                <a:close/>
                <a:moveTo>
                  <a:pt x="348" y="86059"/>
                </a:moveTo>
                <a:cubicBezTo>
                  <a:pt x="168" y="86059"/>
                  <a:pt x="67" y="86176"/>
                  <a:pt x="62" y="86329"/>
                </a:cubicBezTo>
                <a:cubicBezTo>
                  <a:pt x="21" y="87447"/>
                  <a:pt x="0" y="88577"/>
                  <a:pt x="0" y="89684"/>
                </a:cubicBezTo>
                <a:lnTo>
                  <a:pt x="0" y="89873"/>
                </a:lnTo>
                <a:cubicBezTo>
                  <a:pt x="0" y="90027"/>
                  <a:pt x="126" y="90153"/>
                  <a:pt x="280" y="90153"/>
                </a:cubicBezTo>
                <a:cubicBezTo>
                  <a:pt x="434" y="90153"/>
                  <a:pt x="558" y="90027"/>
                  <a:pt x="558" y="89873"/>
                </a:cubicBezTo>
                <a:lnTo>
                  <a:pt x="558" y="89684"/>
                </a:lnTo>
                <a:cubicBezTo>
                  <a:pt x="558" y="88582"/>
                  <a:pt x="579" y="87461"/>
                  <a:pt x="620" y="86348"/>
                </a:cubicBezTo>
                <a:cubicBezTo>
                  <a:pt x="625" y="86195"/>
                  <a:pt x="505" y="86065"/>
                  <a:pt x="351" y="86059"/>
                </a:cubicBezTo>
                <a:cubicBezTo>
                  <a:pt x="350" y="86059"/>
                  <a:pt x="349" y="86059"/>
                  <a:pt x="348" y="86059"/>
                </a:cubicBezTo>
                <a:close/>
                <a:moveTo>
                  <a:pt x="178936" y="94604"/>
                </a:moveTo>
                <a:cubicBezTo>
                  <a:pt x="178780" y="94604"/>
                  <a:pt x="178668" y="94718"/>
                  <a:pt x="178659" y="94866"/>
                </a:cubicBezTo>
                <a:cubicBezTo>
                  <a:pt x="178597" y="95977"/>
                  <a:pt x="178512" y="97095"/>
                  <a:pt x="178407" y="98193"/>
                </a:cubicBezTo>
                <a:cubicBezTo>
                  <a:pt x="178393" y="98346"/>
                  <a:pt x="178506" y="98482"/>
                  <a:pt x="178658" y="98497"/>
                </a:cubicBezTo>
                <a:cubicBezTo>
                  <a:pt x="178668" y="98498"/>
                  <a:pt x="178676" y="98498"/>
                  <a:pt x="178685" y="98498"/>
                </a:cubicBezTo>
                <a:cubicBezTo>
                  <a:pt x="178828" y="98497"/>
                  <a:pt x="178948" y="98389"/>
                  <a:pt x="178962" y="98246"/>
                </a:cubicBezTo>
                <a:cubicBezTo>
                  <a:pt x="179066" y="97141"/>
                  <a:pt x="179152" y="96016"/>
                  <a:pt x="179216" y="94899"/>
                </a:cubicBezTo>
                <a:cubicBezTo>
                  <a:pt x="179226" y="94745"/>
                  <a:pt x="179108" y="94614"/>
                  <a:pt x="178954" y="94604"/>
                </a:cubicBezTo>
                <a:cubicBezTo>
                  <a:pt x="178948" y="94604"/>
                  <a:pt x="178942" y="94604"/>
                  <a:pt x="178936" y="94604"/>
                </a:cubicBezTo>
                <a:close/>
                <a:moveTo>
                  <a:pt x="584" y="96836"/>
                </a:moveTo>
                <a:cubicBezTo>
                  <a:pt x="576" y="96836"/>
                  <a:pt x="569" y="96837"/>
                  <a:pt x="561" y="96837"/>
                </a:cubicBezTo>
                <a:cubicBezTo>
                  <a:pt x="407" y="96850"/>
                  <a:pt x="293" y="96984"/>
                  <a:pt x="306" y="97138"/>
                </a:cubicBezTo>
                <a:cubicBezTo>
                  <a:pt x="396" y="98247"/>
                  <a:pt x="511" y="99371"/>
                  <a:pt x="643" y="100477"/>
                </a:cubicBezTo>
                <a:cubicBezTo>
                  <a:pt x="660" y="100617"/>
                  <a:pt x="778" y="100723"/>
                  <a:pt x="919" y="100723"/>
                </a:cubicBezTo>
                <a:cubicBezTo>
                  <a:pt x="931" y="100723"/>
                  <a:pt x="942" y="100722"/>
                  <a:pt x="953" y="100721"/>
                </a:cubicBezTo>
                <a:cubicBezTo>
                  <a:pt x="1106" y="100703"/>
                  <a:pt x="1215" y="100563"/>
                  <a:pt x="1197" y="100411"/>
                </a:cubicBezTo>
                <a:cubicBezTo>
                  <a:pt x="1065" y="99311"/>
                  <a:pt x="952" y="98194"/>
                  <a:pt x="861" y="97092"/>
                </a:cubicBezTo>
                <a:cubicBezTo>
                  <a:pt x="850" y="96947"/>
                  <a:pt x="728" y="96836"/>
                  <a:pt x="584" y="96836"/>
                </a:cubicBezTo>
                <a:close/>
                <a:moveTo>
                  <a:pt x="177707" y="105120"/>
                </a:moveTo>
                <a:cubicBezTo>
                  <a:pt x="177579" y="105120"/>
                  <a:pt x="177460" y="105216"/>
                  <a:pt x="177435" y="105351"/>
                </a:cubicBezTo>
                <a:cubicBezTo>
                  <a:pt x="177242" y="106443"/>
                  <a:pt x="177025" y="107544"/>
                  <a:pt x="176792" y="108624"/>
                </a:cubicBezTo>
                <a:cubicBezTo>
                  <a:pt x="176760" y="108774"/>
                  <a:pt x="176855" y="108923"/>
                  <a:pt x="177005" y="108955"/>
                </a:cubicBezTo>
                <a:cubicBezTo>
                  <a:pt x="177025" y="108959"/>
                  <a:pt x="177044" y="108962"/>
                  <a:pt x="177064" y="108962"/>
                </a:cubicBezTo>
                <a:cubicBezTo>
                  <a:pt x="177195" y="108962"/>
                  <a:pt x="177309" y="108870"/>
                  <a:pt x="177337" y="108741"/>
                </a:cubicBezTo>
                <a:cubicBezTo>
                  <a:pt x="177573" y="107656"/>
                  <a:pt x="177791" y="106548"/>
                  <a:pt x="177985" y="105449"/>
                </a:cubicBezTo>
                <a:cubicBezTo>
                  <a:pt x="178012" y="105297"/>
                  <a:pt x="177910" y="105152"/>
                  <a:pt x="177759" y="105125"/>
                </a:cubicBezTo>
                <a:cubicBezTo>
                  <a:pt x="177742" y="105121"/>
                  <a:pt x="177725" y="105120"/>
                  <a:pt x="177707" y="105120"/>
                </a:cubicBezTo>
                <a:close/>
                <a:moveTo>
                  <a:pt x="2076" y="107320"/>
                </a:moveTo>
                <a:cubicBezTo>
                  <a:pt x="2057" y="107320"/>
                  <a:pt x="2039" y="107321"/>
                  <a:pt x="2020" y="107325"/>
                </a:cubicBezTo>
                <a:cubicBezTo>
                  <a:pt x="1869" y="107355"/>
                  <a:pt x="1771" y="107503"/>
                  <a:pt x="1802" y="107655"/>
                </a:cubicBezTo>
                <a:cubicBezTo>
                  <a:pt x="2025" y="108746"/>
                  <a:pt x="2271" y="109848"/>
                  <a:pt x="2533" y="110930"/>
                </a:cubicBezTo>
                <a:cubicBezTo>
                  <a:pt x="2563" y="111055"/>
                  <a:pt x="2676" y="111143"/>
                  <a:pt x="2804" y="111143"/>
                </a:cubicBezTo>
                <a:cubicBezTo>
                  <a:pt x="2826" y="111143"/>
                  <a:pt x="2848" y="111140"/>
                  <a:pt x="2870" y="111135"/>
                </a:cubicBezTo>
                <a:cubicBezTo>
                  <a:pt x="3020" y="111098"/>
                  <a:pt x="3112" y="110948"/>
                  <a:pt x="3075" y="110799"/>
                </a:cubicBezTo>
                <a:cubicBezTo>
                  <a:pt x="2815" y="109723"/>
                  <a:pt x="2570" y="108627"/>
                  <a:pt x="2350" y="107543"/>
                </a:cubicBezTo>
                <a:cubicBezTo>
                  <a:pt x="2322" y="107410"/>
                  <a:pt x="2206" y="107320"/>
                  <a:pt x="2076" y="107320"/>
                </a:cubicBezTo>
                <a:close/>
                <a:moveTo>
                  <a:pt x="175241" y="115422"/>
                </a:moveTo>
                <a:cubicBezTo>
                  <a:pt x="175123" y="115422"/>
                  <a:pt x="175013" y="115498"/>
                  <a:pt x="174975" y="115617"/>
                </a:cubicBezTo>
                <a:cubicBezTo>
                  <a:pt x="174655" y="116675"/>
                  <a:pt x="174308" y="117744"/>
                  <a:pt x="173943" y="118799"/>
                </a:cubicBezTo>
                <a:cubicBezTo>
                  <a:pt x="173880" y="118980"/>
                  <a:pt x="174015" y="119170"/>
                  <a:pt x="174208" y="119170"/>
                </a:cubicBezTo>
                <a:cubicBezTo>
                  <a:pt x="174326" y="119170"/>
                  <a:pt x="174432" y="119094"/>
                  <a:pt x="174471" y="118981"/>
                </a:cubicBezTo>
                <a:cubicBezTo>
                  <a:pt x="174837" y="117920"/>
                  <a:pt x="175186" y="116843"/>
                  <a:pt x="175510" y="115779"/>
                </a:cubicBezTo>
                <a:cubicBezTo>
                  <a:pt x="175552" y="115632"/>
                  <a:pt x="175469" y="115479"/>
                  <a:pt x="175322" y="115434"/>
                </a:cubicBezTo>
                <a:cubicBezTo>
                  <a:pt x="175295" y="115426"/>
                  <a:pt x="175268" y="115422"/>
                  <a:pt x="175241" y="115422"/>
                </a:cubicBezTo>
                <a:close/>
                <a:moveTo>
                  <a:pt x="4800" y="117552"/>
                </a:moveTo>
                <a:cubicBezTo>
                  <a:pt x="4771" y="117552"/>
                  <a:pt x="4742" y="117557"/>
                  <a:pt x="4713" y="117566"/>
                </a:cubicBezTo>
                <a:cubicBezTo>
                  <a:pt x="4566" y="117615"/>
                  <a:pt x="4487" y="117772"/>
                  <a:pt x="4536" y="117919"/>
                </a:cubicBezTo>
                <a:cubicBezTo>
                  <a:pt x="4884" y="118972"/>
                  <a:pt x="5261" y="120038"/>
                  <a:pt x="5651" y="121085"/>
                </a:cubicBezTo>
                <a:cubicBezTo>
                  <a:pt x="5691" y="121194"/>
                  <a:pt x="5796" y="121266"/>
                  <a:pt x="5912" y="121267"/>
                </a:cubicBezTo>
                <a:lnTo>
                  <a:pt x="5912" y="121267"/>
                </a:lnTo>
                <a:cubicBezTo>
                  <a:pt x="6108" y="121266"/>
                  <a:pt x="6242" y="121072"/>
                  <a:pt x="6174" y="120889"/>
                </a:cubicBezTo>
                <a:cubicBezTo>
                  <a:pt x="5785" y="119849"/>
                  <a:pt x="5412" y="118790"/>
                  <a:pt x="5065" y="117743"/>
                </a:cubicBezTo>
                <a:cubicBezTo>
                  <a:pt x="5027" y="117626"/>
                  <a:pt x="4917" y="117552"/>
                  <a:pt x="4800" y="117552"/>
                </a:cubicBezTo>
                <a:close/>
                <a:moveTo>
                  <a:pt x="5912" y="121267"/>
                </a:moveTo>
                <a:cubicBezTo>
                  <a:pt x="5912" y="121267"/>
                  <a:pt x="5912" y="121267"/>
                  <a:pt x="5912" y="121267"/>
                </a:cubicBezTo>
                <a:lnTo>
                  <a:pt x="5913" y="121267"/>
                </a:lnTo>
                <a:cubicBezTo>
                  <a:pt x="5913" y="121267"/>
                  <a:pt x="5912" y="121267"/>
                  <a:pt x="5912" y="121267"/>
                </a:cubicBezTo>
                <a:close/>
                <a:moveTo>
                  <a:pt x="171561" y="125365"/>
                </a:moveTo>
                <a:cubicBezTo>
                  <a:pt x="171453" y="125365"/>
                  <a:pt x="171351" y="125427"/>
                  <a:pt x="171305" y="125532"/>
                </a:cubicBezTo>
                <a:cubicBezTo>
                  <a:pt x="170857" y="126551"/>
                  <a:pt x="170385" y="127572"/>
                  <a:pt x="169901" y="128566"/>
                </a:cubicBezTo>
                <a:cubicBezTo>
                  <a:pt x="169811" y="128751"/>
                  <a:pt x="169946" y="128967"/>
                  <a:pt x="170151" y="128967"/>
                </a:cubicBezTo>
                <a:cubicBezTo>
                  <a:pt x="170152" y="128967"/>
                  <a:pt x="170152" y="128967"/>
                  <a:pt x="170153" y="128967"/>
                </a:cubicBezTo>
                <a:cubicBezTo>
                  <a:pt x="170259" y="128967"/>
                  <a:pt x="170357" y="128906"/>
                  <a:pt x="170403" y="128811"/>
                </a:cubicBezTo>
                <a:cubicBezTo>
                  <a:pt x="170890" y="127810"/>
                  <a:pt x="171364" y="126782"/>
                  <a:pt x="171816" y="125757"/>
                </a:cubicBezTo>
                <a:cubicBezTo>
                  <a:pt x="171878" y="125616"/>
                  <a:pt x="171814" y="125452"/>
                  <a:pt x="171673" y="125389"/>
                </a:cubicBezTo>
                <a:cubicBezTo>
                  <a:pt x="171636" y="125373"/>
                  <a:pt x="171598" y="125365"/>
                  <a:pt x="171561" y="125365"/>
                </a:cubicBezTo>
                <a:close/>
                <a:moveTo>
                  <a:pt x="8724" y="127384"/>
                </a:moveTo>
                <a:cubicBezTo>
                  <a:pt x="8685" y="127384"/>
                  <a:pt x="8644" y="127393"/>
                  <a:pt x="8606" y="127411"/>
                </a:cubicBezTo>
                <a:cubicBezTo>
                  <a:pt x="8466" y="127476"/>
                  <a:pt x="8407" y="127643"/>
                  <a:pt x="8472" y="127782"/>
                </a:cubicBezTo>
                <a:cubicBezTo>
                  <a:pt x="8947" y="128792"/>
                  <a:pt x="9446" y="129803"/>
                  <a:pt x="9954" y="130785"/>
                </a:cubicBezTo>
                <a:cubicBezTo>
                  <a:pt x="10001" y="130878"/>
                  <a:pt x="10097" y="130937"/>
                  <a:pt x="10200" y="130937"/>
                </a:cubicBezTo>
                <a:cubicBezTo>
                  <a:pt x="10245" y="130937"/>
                  <a:pt x="10289" y="130926"/>
                  <a:pt x="10329" y="130905"/>
                </a:cubicBezTo>
                <a:cubicBezTo>
                  <a:pt x="10466" y="130834"/>
                  <a:pt x="10520" y="130666"/>
                  <a:pt x="10449" y="130529"/>
                </a:cubicBezTo>
                <a:cubicBezTo>
                  <a:pt x="9944" y="129554"/>
                  <a:pt x="9449" y="128549"/>
                  <a:pt x="8977" y="127545"/>
                </a:cubicBezTo>
                <a:cubicBezTo>
                  <a:pt x="8929" y="127443"/>
                  <a:pt x="8829" y="127384"/>
                  <a:pt x="8724" y="127384"/>
                </a:cubicBezTo>
                <a:close/>
                <a:moveTo>
                  <a:pt x="166718" y="134802"/>
                </a:moveTo>
                <a:cubicBezTo>
                  <a:pt x="166625" y="134802"/>
                  <a:pt x="166534" y="134849"/>
                  <a:pt x="166482" y="134934"/>
                </a:cubicBezTo>
                <a:cubicBezTo>
                  <a:pt x="165919" y="135888"/>
                  <a:pt x="165328" y="136844"/>
                  <a:pt x="164730" y="137777"/>
                </a:cubicBezTo>
                <a:cubicBezTo>
                  <a:pt x="164610" y="137963"/>
                  <a:pt x="164744" y="138207"/>
                  <a:pt x="164965" y="138207"/>
                </a:cubicBezTo>
                <a:cubicBezTo>
                  <a:pt x="165061" y="138207"/>
                  <a:pt x="165149" y="138160"/>
                  <a:pt x="165200" y="138079"/>
                </a:cubicBezTo>
                <a:cubicBezTo>
                  <a:pt x="165802" y="137140"/>
                  <a:pt x="166395" y="136177"/>
                  <a:pt x="166961" y="135217"/>
                </a:cubicBezTo>
                <a:cubicBezTo>
                  <a:pt x="167036" y="135086"/>
                  <a:pt x="166991" y="134918"/>
                  <a:pt x="166860" y="134841"/>
                </a:cubicBezTo>
                <a:cubicBezTo>
                  <a:pt x="166816" y="134815"/>
                  <a:pt x="166767" y="134802"/>
                  <a:pt x="166718" y="134802"/>
                </a:cubicBezTo>
                <a:close/>
                <a:moveTo>
                  <a:pt x="13784" y="136675"/>
                </a:moveTo>
                <a:cubicBezTo>
                  <a:pt x="13733" y="136675"/>
                  <a:pt x="13682" y="136689"/>
                  <a:pt x="13637" y="136718"/>
                </a:cubicBezTo>
                <a:cubicBezTo>
                  <a:pt x="13505" y="136799"/>
                  <a:pt x="13465" y="136970"/>
                  <a:pt x="13547" y="137102"/>
                </a:cubicBezTo>
                <a:cubicBezTo>
                  <a:pt x="14134" y="138041"/>
                  <a:pt x="14749" y="138987"/>
                  <a:pt x="15374" y="139911"/>
                </a:cubicBezTo>
                <a:cubicBezTo>
                  <a:pt x="15427" y="139988"/>
                  <a:pt x="15513" y="140034"/>
                  <a:pt x="15605" y="140034"/>
                </a:cubicBezTo>
                <a:lnTo>
                  <a:pt x="15605" y="140035"/>
                </a:lnTo>
                <a:cubicBezTo>
                  <a:pt x="15830" y="140035"/>
                  <a:pt x="15963" y="139784"/>
                  <a:pt x="15837" y="139599"/>
                </a:cubicBezTo>
                <a:cubicBezTo>
                  <a:pt x="15214" y="138680"/>
                  <a:pt x="14602" y="137740"/>
                  <a:pt x="14020" y="136806"/>
                </a:cubicBezTo>
                <a:cubicBezTo>
                  <a:pt x="13967" y="136722"/>
                  <a:pt x="13876" y="136675"/>
                  <a:pt x="13784" y="136675"/>
                </a:cubicBezTo>
                <a:close/>
                <a:moveTo>
                  <a:pt x="160804" y="143587"/>
                </a:moveTo>
                <a:cubicBezTo>
                  <a:pt x="160720" y="143587"/>
                  <a:pt x="160637" y="143625"/>
                  <a:pt x="160582" y="143697"/>
                </a:cubicBezTo>
                <a:cubicBezTo>
                  <a:pt x="159913" y="144574"/>
                  <a:pt x="159214" y="145453"/>
                  <a:pt x="158509" y="146313"/>
                </a:cubicBezTo>
                <a:cubicBezTo>
                  <a:pt x="158359" y="146495"/>
                  <a:pt x="158489" y="146769"/>
                  <a:pt x="158724" y="146770"/>
                </a:cubicBezTo>
                <a:lnTo>
                  <a:pt x="158723" y="146769"/>
                </a:lnTo>
                <a:cubicBezTo>
                  <a:pt x="158807" y="146769"/>
                  <a:pt x="158886" y="146731"/>
                  <a:pt x="158940" y="146667"/>
                </a:cubicBezTo>
                <a:cubicBezTo>
                  <a:pt x="159650" y="145804"/>
                  <a:pt x="160352" y="144919"/>
                  <a:pt x="161026" y="144036"/>
                </a:cubicBezTo>
                <a:cubicBezTo>
                  <a:pt x="161119" y="143914"/>
                  <a:pt x="161096" y="143739"/>
                  <a:pt x="160973" y="143645"/>
                </a:cubicBezTo>
                <a:cubicBezTo>
                  <a:pt x="160923" y="143606"/>
                  <a:pt x="160863" y="143587"/>
                  <a:pt x="160804" y="143587"/>
                </a:cubicBezTo>
                <a:close/>
                <a:moveTo>
                  <a:pt x="19906" y="145306"/>
                </a:moveTo>
                <a:cubicBezTo>
                  <a:pt x="19845" y="145306"/>
                  <a:pt x="19783" y="145326"/>
                  <a:pt x="19732" y="145367"/>
                </a:cubicBezTo>
                <a:cubicBezTo>
                  <a:pt x="19611" y="145464"/>
                  <a:pt x="19592" y="145642"/>
                  <a:pt x="19691" y="145762"/>
                </a:cubicBezTo>
                <a:cubicBezTo>
                  <a:pt x="20390" y="146632"/>
                  <a:pt x="21113" y="147500"/>
                  <a:pt x="21839" y="148339"/>
                </a:cubicBezTo>
                <a:cubicBezTo>
                  <a:pt x="21893" y="148400"/>
                  <a:pt x="21969" y="148435"/>
                  <a:pt x="22050" y="148435"/>
                </a:cubicBezTo>
                <a:lnTo>
                  <a:pt x="22050" y="148434"/>
                </a:lnTo>
                <a:cubicBezTo>
                  <a:pt x="22289" y="148434"/>
                  <a:pt x="22418" y="148153"/>
                  <a:pt x="22261" y="147973"/>
                </a:cubicBezTo>
                <a:cubicBezTo>
                  <a:pt x="21539" y="147139"/>
                  <a:pt x="20821" y="146277"/>
                  <a:pt x="20127" y="145413"/>
                </a:cubicBezTo>
                <a:cubicBezTo>
                  <a:pt x="20071" y="145342"/>
                  <a:pt x="19989" y="145306"/>
                  <a:pt x="19906" y="145306"/>
                </a:cubicBezTo>
                <a:close/>
                <a:moveTo>
                  <a:pt x="153891" y="151617"/>
                </a:moveTo>
                <a:cubicBezTo>
                  <a:pt x="153818" y="151617"/>
                  <a:pt x="153746" y="151645"/>
                  <a:pt x="153691" y="151701"/>
                </a:cubicBezTo>
                <a:cubicBezTo>
                  <a:pt x="152923" y="152495"/>
                  <a:pt x="152128" y="153286"/>
                  <a:pt x="151325" y="154053"/>
                </a:cubicBezTo>
                <a:cubicBezTo>
                  <a:pt x="151144" y="154227"/>
                  <a:pt x="151267" y="154533"/>
                  <a:pt x="151519" y="154533"/>
                </a:cubicBezTo>
                <a:cubicBezTo>
                  <a:pt x="151591" y="154533"/>
                  <a:pt x="151660" y="154505"/>
                  <a:pt x="151712" y="154456"/>
                </a:cubicBezTo>
                <a:cubicBezTo>
                  <a:pt x="152519" y="153684"/>
                  <a:pt x="153319" y="152887"/>
                  <a:pt x="154092" y="152089"/>
                </a:cubicBezTo>
                <a:cubicBezTo>
                  <a:pt x="154199" y="151979"/>
                  <a:pt x="154197" y="151803"/>
                  <a:pt x="154086" y="151696"/>
                </a:cubicBezTo>
                <a:cubicBezTo>
                  <a:pt x="154032" y="151643"/>
                  <a:pt x="153961" y="151617"/>
                  <a:pt x="153891" y="151617"/>
                </a:cubicBezTo>
                <a:close/>
                <a:moveTo>
                  <a:pt x="27009" y="153162"/>
                </a:moveTo>
                <a:cubicBezTo>
                  <a:pt x="26937" y="153162"/>
                  <a:pt x="26865" y="153190"/>
                  <a:pt x="26810" y="153245"/>
                </a:cubicBezTo>
                <a:cubicBezTo>
                  <a:pt x="26702" y="153355"/>
                  <a:pt x="26704" y="153532"/>
                  <a:pt x="26815" y="153641"/>
                </a:cubicBezTo>
                <a:cubicBezTo>
                  <a:pt x="27612" y="154425"/>
                  <a:pt x="28432" y="155202"/>
                  <a:pt x="29252" y="155949"/>
                </a:cubicBezTo>
                <a:cubicBezTo>
                  <a:pt x="29302" y="155995"/>
                  <a:pt x="29368" y="156022"/>
                  <a:pt x="29436" y="156022"/>
                </a:cubicBezTo>
                <a:cubicBezTo>
                  <a:pt x="29438" y="156022"/>
                  <a:pt x="29439" y="156022"/>
                  <a:pt x="29440" y="156022"/>
                </a:cubicBezTo>
                <a:lnTo>
                  <a:pt x="29440" y="156023"/>
                </a:lnTo>
                <a:cubicBezTo>
                  <a:pt x="29694" y="156023"/>
                  <a:pt x="29816" y="155709"/>
                  <a:pt x="29628" y="155537"/>
                </a:cubicBezTo>
                <a:cubicBezTo>
                  <a:pt x="28814" y="154794"/>
                  <a:pt x="27998" y="154022"/>
                  <a:pt x="27206" y="153244"/>
                </a:cubicBezTo>
                <a:cubicBezTo>
                  <a:pt x="27152" y="153189"/>
                  <a:pt x="27080" y="153162"/>
                  <a:pt x="27009" y="153162"/>
                </a:cubicBezTo>
                <a:close/>
                <a:moveTo>
                  <a:pt x="146091" y="158771"/>
                </a:moveTo>
                <a:cubicBezTo>
                  <a:pt x="146027" y="158771"/>
                  <a:pt x="145964" y="158793"/>
                  <a:pt x="145911" y="158837"/>
                </a:cubicBezTo>
                <a:cubicBezTo>
                  <a:pt x="145047" y="159541"/>
                  <a:pt x="144164" y="160232"/>
                  <a:pt x="143287" y="160893"/>
                </a:cubicBezTo>
                <a:cubicBezTo>
                  <a:pt x="143073" y="161054"/>
                  <a:pt x="143187" y="161395"/>
                  <a:pt x="143455" y="161395"/>
                </a:cubicBezTo>
                <a:cubicBezTo>
                  <a:pt x="143515" y="161395"/>
                  <a:pt x="143575" y="161375"/>
                  <a:pt x="143623" y="161339"/>
                </a:cubicBezTo>
                <a:cubicBezTo>
                  <a:pt x="144507" y="160674"/>
                  <a:pt x="145394" y="159977"/>
                  <a:pt x="146263" y="159270"/>
                </a:cubicBezTo>
                <a:cubicBezTo>
                  <a:pt x="146385" y="159174"/>
                  <a:pt x="146405" y="158995"/>
                  <a:pt x="146307" y="158874"/>
                </a:cubicBezTo>
                <a:cubicBezTo>
                  <a:pt x="146252" y="158806"/>
                  <a:pt x="146172" y="158771"/>
                  <a:pt x="146091" y="158771"/>
                </a:cubicBezTo>
                <a:close/>
                <a:moveTo>
                  <a:pt x="34986" y="160129"/>
                </a:moveTo>
                <a:cubicBezTo>
                  <a:pt x="34903" y="160129"/>
                  <a:pt x="34820" y="160167"/>
                  <a:pt x="34765" y="160238"/>
                </a:cubicBezTo>
                <a:cubicBezTo>
                  <a:pt x="34670" y="160361"/>
                  <a:pt x="34694" y="160538"/>
                  <a:pt x="34817" y="160631"/>
                </a:cubicBezTo>
                <a:cubicBezTo>
                  <a:pt x="35697" y="161311"/>
                  <a:pt x="36603" y="161987"/>
                  <a:pt x="37511" y="162638"/>
                </a:cubicBezTo>
                <a:cubicBezTo>
                  <a:pt x="37558" y="162671"/>
                  <a:pt x="37615" y="162690"/>
                  <a:pt x="37673" y="162690"/>
                </a:cubicBezTo>
                <a:cubicBezTo>
                  <a:pt x="37794" y="162690"/>
                  <a:pt x="37901" y="162611"/>
                  <a:pt x="37939" y="162496"/>
                </a:cubicBezTo>
                <a:cubicBezTo>
                  <a:pt x="37975" y="162380"/>
                  <a:pt x="37934" y="162254"/>
                  <a:pt x="37835" y="162185"/>
                </a:cubicBezTo>
                <a:cubicBezTo>
                  <a:pt x="36932" y="161537"/>
                  <a:pt x="36032" y="160866"/>
                  <a:pt x="35158" y="160189"/>
                </a:cubicBezTo>
                <a:cubicBezTo>
                  <a:pt x="35107" y="160149"/>
                  <a:pt x="35046" y="160129"/>
                  <a:pt x="34986" y="160129"/>
                </a:cubicBezTo>
                <a:close/>
                <a:moveTo>
                  <a:pt x="137501" y="164960"/>
                </a:moveTo>
                <a:cubicBezTo>
                  <a:pt x="137448" y="164960"/>
                  <a:pt x="137395" y="164975"/>
                  <a:pt x="137348" y="165006"/>
                </a:cubicBezTo>
                <a:cubicBezTo>
                  <a:pt x="136418" y="165596"/>
                  <a:pt x="135460" y="166178"/>
                  <a:pt x="134502" y="166737"/>
                </a:cubicBezTo>
                <a:cubicBezTo>
                  <a:pt x="134394" y="166800"/>
                  <a:pt x="134341" y="166929"/>
                  <a:pt x="134374" y="167050"/>
                </a:cubicBezTo>
                <a:cubicBezTo>
                  <a:pt x="134407" y="167172"/>
                  <a:pt x="134517" y="167256"/>
                  <a:pt x="134643" y="167256"/>
                </a:cubicBezTo>
                <a:cubicBezTo>
                  <a:pt x="134693" y="167256"/>
                  <a:pt x="134741" y="167243"/>
                  <a:pt x="134784" y="167218"/>
                </a:cubicBezTo>
                <a:cubicBezTo>
                  <a:pt x="135747" y="166657"/>
                  <a:pt x="136711" y="166070"/>
                  <a:pt x="137647" y="165476"/>
                </a:cubicBezTo>
                <a:cubicBezTo>
                  <a:pt x="137779" y="165395"/>
                  <a:pt x="137820" y="165221"/>
                  <a:pt x="137737" y="165090"/>
                </a:cubicBezTo>
                <a:cubicBezTo>
                  <a:pt x="137683" y="165006"/>
                  <a:pt x="137593" y="164960"/>
                  <a:pt x="137501" y="164960"/>
                </a:cubicBezTo>
                <a:close/>
                <a:moveTo>
                  <a:pt x="43734" y="166112"/>
                </a:moveTo>
                <a:cubicBezTo>
                  <a:pt x="43640" y="166112"/>
                  <a:pt x="43547" y="166160"/>
                  <a:pt x="43495" y="166247"/>
                </a:cubicBezTo>
                <a:cubicBezTo>
                  <a:pt x="43416" y="166380"/>
                  <a:pt x="43458" y="166551"/>
                  <a:pt x="43590" y="166631"/>
                </a:cubicBezTo>
                <a:cubicBezTo>
                  <a:pt x="44547" y="167205"/>
                  <a:pt x="45527" y="167769"/>
                  <a:pt x="46503" y="168307"/>
                </a:cubicBezTo>
                <a:cubicBezTo>
                  <a:pt x="46545" y="168329"/>
                  <a:pt x="46591" y="168341"/>
                  <a:pt x="46639" y="168341"/>
                </a:cubicBezTo>
                <a:lnTo>
                  <a:pt x="46639" y="168342"/>
                </a:lnTo>
                <a:cubicBezTo>
                  <a:pt x="46766" y="168342"/>
                  <a:pt x="46877" y="168255"/>
                  <a:pt x="46910" y="168132"/>
                </a:cubicBezTo>
                <a:cubicBezTo>
                  <a:pt x="46941" y="168009"/>
                  <a:pt x="46886" y="167878"/>
                  <a:pt x="46773" y="167818"/>
                </a:cubicBezTo>
                <a:cubicBezTo>
                  <a:pt x="45802" y="167284"/>
                  <a:pt x="44829" y="166724"/>
                  <a:pt x="43878" y="166152"/>
                </a:cubicBezTo>
                <a:cubicBezTo>
                  <a:pt x="43833" y="166125"/>
                  <a:pt x="43783" y="166112"/>
                  <a:pt x="43734" y="166112"/>
                </a:cubicBezTo>
                <a:close/>
                <a:moveTo>
                  <a:pt x="128237" y="170093"/>
                </a:moveTo>
                <a:cubicBezTo>
                  <a:pt x="128198" y="170093"/>
                  <a:pt x="128159" y="170101"/>
                  <a:pt x="128122" y="170118"/>
                </a:cubicBezTo>
                <a:cubicBezTo>
                  <a:pt x="127124" y="170594"/>
                  <a:pt x="126105" y="171059"/>
                  <a:pt x="125093" y="171497"/>
                </a:cubicBezTo>
                <a:cubicBezTo>
                  <a:pt x="124972" y="171550"/>
                  <a:pt x="124904" y="171681"/>
                  <a:pt x="124931" y="171810"/>
                </a:cubicBezTo>
                <a:cubicBezTo>
                  <a:pt x="124958" y="171940"/>
                  <a:pt x="125072" y="172033"/>
                  <a:pt x="125205" y="172033"/>
                </a:cubicBezTo>
                <a:lnTo>
                  <a:pt x="125204" y="172032"/>
                </a:lnTo>
                <a:cubicBezTo>
                  <a:pt x="125242" y="172032"/>
                  <a:pt x="125281" y="172025"/>
                  <a:pt x="125317" y="172010"/>
                </a:cubicBezTo>
                <a:cubicBezTo>
                  <a:pt x="126335" y="171568"/>
                  <a:pt x="127360" y="171101"/>
                  <a:pt x="128363" y="170621"/>
                </a:cubicBezTo>
                <a:cubicBezTo>
                  <a:pt x="128498" y="170552"/>
                  <a:pt x="128555" y="170388"/>
                  <a:pt x="128488" y="170251"/>
                </a:cubicBezTo>
                <a:cubicBezTo>
                  <a:pt x="128441" y="170151"/>
                  <a:pt x="128341" y="170093"/>
                  <a:pt x="128237" y="170093"/>
                </a:cubicBezTo>
                <a:close/>
                <a:moveTo>
                  <a:pt x="53130" y="171018"/>
                </a:moveTo>
                <a:cubicBezTo>
                  <a:pt x="53023" y="171018"/>
                  <a:pt x="52921" y="171080"/>
                  <a:pt x="52875" y="171184"/>
                </a:cubicBezTo>
                <a:cubicBezTo>
                  <a:pt x="52812" y="171325"/>
                  <a:pt x="52875" y="171490"/>
                  <a:pt x="53016" y="171553"/>
                </a:cubicBezTo>
                <a:cubicBezTo>
                  <a:pt x="54029" y="172007"/>
                  <a:pt x="55071" y="172451"/>
                  <a:pt x="56111" y="172872"/>
                </a:cubicBezTo>
                <a:cubicBezTo>
                  <a:pt x="56143" y="172884"/>
                  <a:pt x="56179" y="172891"/>
                  <a:pt x="56215" y="172891"/>
                </a:cubicBezTo>
                <a:cubicBezTo>
                  <a:pt x="56348" y="172891"/>
                  <a:pt x="56464" y="172797"/>
                  <a:pt x="56489" y="172665"/>
                </a:cubicBezTo>
                <a:cubicBezTo>
                  <a:pt x="56515" y="172535"/>
                  <a:pt x="56444" y="172403"/>
                  <a:pt x="56319" y="172353"/>
                </a:cubicBezTo>
                <a:cubicBezTo>
                  <a:pt x="55286" y="171936"/>
                  <a:pt x="54250" y="171495"/>
                  <a:pt x="53243" y="171043"/>
                </a:cubicBezTo>
                <a:cubicBezTo>
                  <a:pt x="53206" y="171026"/>
                  <a:pt x="53168" y="171018"/>
                  <a:pt x="53130" y="171018"/>
                </a:cubicBezTo>
                <a:close/>
                <a:moveTo>
                  <a:pt x="118448" y="174081"/>
                </a:moveTo>
                <a:cubicBezTo>
                  <a:pt x="118418" y="174081"/>
                  <a:pt x="118387" y="174085"/>
                  <a:pt x="118357" y="174096"/>
                </a:cubicBezTo>
                <a:cubicBezTo>
                  <a:pt x="117304" y="174453"/>
                  <a:pt x="116235" y="174795"/>
                  <a:pt x="115180" y="175108"/>
                </a:cubicBezTo>
                <a:cubicBezTo>
                  <a:pt x="115047" y="175148"/>
                  <a:pt x="114964" y="175279"/>
                  <a:pt x="114984" y="175415"/>
                </a:cubicBezTo>
                <a:cubicBezTo>
                  <a:pt x="115004" y="175553"/>
                  <a:pt x="115121" y="175654"/>
                  <a:pt x="115259" y="175654"/>
                </a:cubicBezTo>
                <a:lnTo>
                  <a:pt x="115259" y="175654"/>
                </a:lnTo>
                <a:cubicBezTo>
                  <a:pt x="115286" y="175654"/>
                  <a:pt x="115314" y="175651"/>
                  <a:pt x="115339" y="175644"/>
                </a:cubicBezTo>
                <a:cubicBezTo>
                  <a:pt x="116400" y="175327"/>
                  <a:pt x="117476" y="174985"/>
                  <a:pt x="118538" y="174625"/>
                </a:cubicBezTo>
                <a:cubicBezTo>
                  <a:pt x="118683" y="174575"/>
                  <a:pt x="118761" y="174416"/>
                  <a:pt x="118711" y="174270"/>
                </a:cubicBezTo>
                <a:cubicBezTo>
                  <a:pt x="118672" y="174154"/>
                  <a:pt x="118564" y="174081"/>
                  <a:pt x="118448" y="174081"/>
                </a:cubicBezTo>
                <a:close/>
                <a:moveTo>
                  <a:pt x="115259" y="175654"/>
                </a:moveTo>
                <a:cubicBezTo>
                  <a:pt x="115259" y="175654"/>
                  <a:pt x="115259" y="175654"/>
                  <a:pt x="115259" y="175654"/>
                </a:cubicBezTo>
                <a:lnTo>
                  <a:pt x="115260" y="175654"/>
                </a:lnTo>
                <a:cubicBezTo>
                  <a:pt x="115260" y="175654"/>
                  <a:pt x="115260" y="175654"/>
                  <a:pt x="115259" y="175654"/>
                </a:cubicBezTo>
                <a:close/>
                <a:moveTo>
                  <a:pt x="63044" y="174772"/>
                </a:moveTo>
                <a:cubicBezTo>
                  <a:pt x="62925" y="174772"/>
                  <a:pt x="62815" y="174849"/>
                  <a:pt x="62778" y="174968"/>
                </a:cubicBezTo>
                <a:cubicBezTo>
                  <a:pt x="62731" y="175116"/>
                  <a:pt x="62815" y="175275"/>
                  <a:pt x="62964" y="175319"/>
                </a:cubicBezTo>
                <a:cubicBezTo>
                  <a:pt x="64025" y="175650"/>
                  <a:pt x="65109" y="175965"/>
                  <a:pt x="66186" y="176256"/>
                </a:cubicBezTo>
                <a:cubicBezTo>
                  <a:pt x="66211" y="176262"/>
                  <a:pt x="66235" y="176266"/>
                  <a:pt x="66259" y="176266"/>
                </a:cubicBezTo>
                <a:lnTo>
                  <a:pt x="66261" y="176266"/>
                </a:lnTo>
                <a:cubicBezTo>
                  <a:pt x="66400" y="176266"/>
                  <a:pt x="66518" y="176162"/>
                  <a:pt x="66537" y="176024"/>
                </a:cubicBezTo>
                <a:cubicBezTo>
                  <a:pt x="66555" y="175885"/>
                  <a:pt x="66468" y="175754"/>
                  <a:pt x="66333" y="175717"/>
                </a:cubicBezTo>
                <a:cubicBezTo>
                  <a:pt x="65261" y="175428"/>
                  <a:pt x="64185" y="175114"/>
                  <a:pt x="63130" y="174785"/>
                </a:cubicBezTo>
                <a:cubicBezTo>
                  <a:pt x="63101" y="174776"/>
                  <a:pt x="63072" y="174772"/>
                  <a:pt x="63044" y="174772"/>
                </a:cubicBezTo>
                <a:close/>
                <a:moveTo>
                  <a:pt x="108240" y="176880"/>
                </a:moveTo>
                <a:cubicBezTo>
                  <a:pt x="108219" y="176880"/>
                  <a:pt x="108198" y="176883"/>
                  <a:pt x="108177" y="176888"/>
                </a:cubicBezTo>
                <a:cubicBezTo>
                  <a:pt x="107092" y="177116"/>
                  <a:pt x="105990" y="177327"/>
                  <a:pt x="104901" y="177513"/>
                </a:cubicBezTo>
                <a:cubicBezTo>
                  <a:pt x="104758" y="177538"/>
                  <a:pt x="104658" y="177667"/>
                  <a:pt x="104670" y="177813"/>
                </a:cubicBezTo>
                <a:cubicBezTo>
                  <a:pt x="104682" y="177957"/>
                  <a:pt x="104802" y="178068"/>
                  <a:pt x="104948" y="178068"/>
                </a:cubicBezTo>
                <a:cubicBezTo>
                  <a:pt x="104964" y="178068"/>
                  <a:pt x="104981" y="178067"/>
                  <a:pt x="104997" y="178064"/>
                </a:cubicBezTo>
                <a:cubicBezTo>
                  <a:pt x="106092" y="177876"/>
                  <a:pt x="107201" y="177664"/>
                  <a:pt x="108293" y="177434"/>
                </a:cubicBezTo>
                <a:cubicBezTo>
                  <a:pt x="108444" y="177401"/>
                  <a:pt x="108540" y="177254"/>
                  <a:pt x="108508" y="177103"/>
                </a:cubicBezTo>
                <a:cubicBezTo>
                  <a:pt x="108484" y="176971"/>
                  <a:pt x="108368" y="176880"/>
                  <a:pt x="108240" y="176880"/>
                </a:cubicBezTo>
                <a:close/>
                <a:moveTo>
                  <a:pt x="73322" y="177314"/>
                </a:moveTo>
                <a:cubicBezTo>
                  <a:pt x="73194" y="177314"/>
                  <a:pt x="73076" y="177410"/>
                  <a:pt x="73051" y="177544"/>
                </a:cubicBezTo>
                <a:cubicBezTo>
                  <a:pt x="73023" y="177695"/>
                  <a:pt x="73124" y="177841"/>
                  <a:pt x="73275" y="177869"/>
                </a:cubicBezTo>
                <a:cubicBezTo>
                  <a:pt x="74363" y="178070"/>
                  <a:pt x="75476" y="178255"/>
                  <a:pt x="76587" y="178417"/>
                </a:cubicBezTo>
                <a:cubicBezTo>
                  <a:pt x="76600" y="178418"/>
                  <a:pt x="76613" y="178419"/>
                  <a:pt x="76627" y="178419"/>
                </a:cubicBezTo>
                <a:cubicBezTo>
                  <a:pt x="76774" y="178419"/>
                  <a:pt x="76895" y="178307"/>
                  <a:pt x="76906" y="178161"/>
                </a:cubicBezTo>
                <a:cubicBezTo>
                  <a:pt x="76916" y="178015"/>
                  <a:pt x="76811" y="177886"/>
                  <a:pt x="76667" y="177864"/>
                </a:cubicBezTo>
                <a:cubicBezTo>
                  <a:pt x="75565" y="177703"/>
                  <a:pt x="74457" y="177520"/>
                  <a:pt x="73376" y="177320"/>
                </a:cubicBezTo>
                <a:cubicBezTo>
                  <a:pt x="73358" y="177316"/>
                  <a:pt x="73340" y="177314"/>
                  <a:pt x="73322" y="177314"/>
                </a:cubicBezTo>
                <a:close/>
                <a:moveTo>
                  <a:pt x="97768" y="178448"/>
                </a:moveTo>
                <a:cubicBezTo>
                  <a:pt x="97758" y="178448"/>
                  <a:pt x="97747" y="178449"/>
                  <a:pt x="97737" y="178450"/>
                </a:cubicBezTo>
                <a:cubicBezTo>
                  <a:pt x="96635" y="178548"/>
                  <a:pt x="95516" y="178627"/>
                  <a:pt x="94410" y="178685"/>
                </a:cubicBezTo>
                <a:cubicBezTo>
                  <a:pt x="94260" y="178693"/>
                  <a:pt x="94143" y="178820"/>
                  <a:pt x="94147" y="178972"/>
                </a:cubicBezTo>
                <a:cubicBezTo>
                  <a:pt x="94150" y="179122"/>
                  <a:pt x="94274" y="179242"/>
                  <a:pt x="94425" y="179243"/>
                </a:cubicBezTo>
                <a:cubicBezTo>
                  <a:pt x="94430" y="179243"/>
                  <a:pt x="94435" y="179243"/>
                  <a:pt x="94439" y="179242"/>
                </a:cubicBezTo>
                <a:cubicBezTo>
                  <a:pt x="95552" y="179185"/>
                  <a:pt x="96678" y="179104"/>
                  <a:pt x="97788" y="179005"/>
                </a:cubicBezTo>
                <a:cubicBezTo>
                  <a:pt x="97943" y="178994"/>
                  <a:pt x="98059" y="178857"/>
                  <a:pt x="98045" y="178701"/>
                </a:cubicBezTo>
                <a:cubicBezTo>
                  <a:pt x="98032" y="178557"/>
                  <a:pt x="97911" y="178448"/>
                  <a:pt x="97768" y="178448"/>
                </a:cubicBezTo>
                <a:close/>
                <a:moveTo>
                  <a:pt x="83838" y="178621"/>
                </a:moveTo>
                <a:cubicBezTo>
                  <a:pt x="83700" y="178621"/>
                  <a:pt x="83566" y="178732"/>
                  <a:pt x="83555" y="178881"/>
                </a:cubicBezTo>
                <a:cubicBezTo>
                  <a:pt x="83546" y="179035"/>
                  <a:pt x="83663" y="179167"/>
                  <a:pt x="83816" y="179178"/>
                </a:cubicBezTo>
                <a:cubicBezTo>
                  <a:pt x="84922" y="179249"/>
                  <a:pt x="86050" y="179301"/>
                  <a:pt x="87169" y="179332"/>
                </a:cubicBezTo>
                <a:lnTo>
                  <a:pt x="87177" y="179332"/>
                </a:lnTo>
                <a:cubicBezTo>
                  <a:pt x="87328" y="179332"/>
                  <a:pt x="87452" y="179208"/>
                  <a:pt x="87454" y="179057"/>
                </a:cubicBezTo>
                <a:cubicBezTo>
                  <a:pt x="87456" y="178904"/>
                  <a:pt x="87336" y="178778"/>
                  <a:pt x="87184" y="178774"/>
                </a:cubicBezTo>
                <a:cubicBezTo>
                  <a:pt x="86073" y="178743"/>
                  <a:pt x="84952" y="178692"/>
                  <a:pt x="83852" y="178621"/>
                </a:cubicBezTo>
                <a:cubicBezTo>
                  <a:pt x="83848" y="178621"/>
                  <a:pt x="83843" y="178621"/>
                  <a:pt x="83838" y="1786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4" name="Google Shape;374;p61"/>
          <p:cNvPicPr preferRelativeResize="0"/>
          <p:nvPr/>
        </p:nvPicPr>
        <p:blipFill>
          <a:blip r:embed="rId3">
            <a:alphaModFix/>
          </a:blip>
          <a:stretch>
            <a:fillRect/>
          </a:stretch>
        </p:blipFill>
        <p:spPr>
          <a:xfrm rot="1585476">
            <a:off x="2855697" y="3659925"/>
            <a:ext cx="969947" cy="728774"/>
          </a:xfrm>
          <a:prstGeom prst="rect">
            <a:avLst/>
          </a:prstGeom>
          <a:noFill/>
          <a:ln>
            <a:noFill/>
          </a:ln>
        </p:spPr>
      </p:pic>
      <p:pic>
        <p:nvPicPr>
          <p:cNvPr id="375" name="Google Shape;375;p61"/>
          <p:cNvPicPr preferRelativeResize="0"/>
          <p:nvPr/>
        </p:nvPicPr>
        <p:blipFill>
          <a:blip r:embed="rId4">
            <a:alphaModFix/>
          </a:blip>
          <a:stretch>
            <a:fillRect/>
          </a:stretch>
        </p:blipFill>
        <p:spPr>
          <a:xfrm>
            <a:off x="6037469" y="828750"/>
            <a:ext cx="909713" cy="849600"/>
          </a:xfrm>
          <a:prstGeom prst="rect">
            <a:avLst/>
          </a:prstGeom>
          <a:noFill/>
          <a:ln>
            <a:noFill/>
          </a:ln>
        </p:spPr>
      </p:pic>
      <p:pic>
        <p:nvPicPr>
          <p:cNvPr id="376" name="Google Shape;376;p61"/>
          <p:cNvPicPr preferRelativeResize="0"/>
          <p:nvPr/>
        </p:nvPicPr>
        <p:blipFill>
          <a:blip r:embed="rId5">
            <a:alphaModFix/>
          </a:blip>
          <a:stretch>
            <a:fillRect/>
          </a:stretch>
        </p:blipFill>
        <p:spPr>
          <a:xfrm rot="1800030" flipH="1">
            <a:off x="292417" y="807896"/>
            <a:ext cx="1448777" cy="4051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62"/>
          <p:cNvPicPr preferRelativeResize="0"/>
          <p:nvPr/>
        </p:nvPicPr>
        <p:blipFill>
          <a:blip r:embed="rId3">
            <a:alphaModFix/>
          </a:blip>
          <a:stretch>
            <a:fillRect/>
          </a:stretch>
        </p:blipFill>
        <p:spPr>
          <a:xfrm>
            <a:off x="7503638" y="218562"/>
            <a:ext cx="2503824" cy="2458774"/>
          </a:xfrm>
          <a:prstGeom prst="rect">
            <a:avLst/>
          </a:prstGeom>
          <a:noFill/>
          <a:ln>
            <a:noFill/>
          </a:ln>
        </p:spPr>
      </p:pic>
      <p:pic>
        <p:nvPicPr>
          <p:cNvPr id="382" name="Google Shape;382;p62"/>
          <p:cNvPicPr preferRelativeResize="0"/>
          <p:nvPr/>
        </p:nvPicPr>
        <p:blipFill>
          <a:blip r:embed="rId4">
            <a:alphaModFix/>
          </a:blip>
          <a:stretch>
            <a:fillRect/>
          </a:stretch>
        </p:blipFill>
        <p:spPr>
          <a:xfrm>
            <a:off x="-128246" y="4257917"/>
            <a:ext cx="2135102" cy="2019437"/>
          </a:xfrm>
          <a:prstGeom prst="rect">
            <a:avLst/>
          </a:prstGeom>
          <a:noFill/>
          <a:ln>
            <a:noFill/>
          </a:ln>
        </p:spPr>
      </p:pic>
      <p:sp>
        <p:nvSpPr>
          <p:cNvPr id="383" name="Google Shape;383;p62"/>
          <p:cNvSpPr txBox="1">
            <a:spLocks noGrp="1"/>
          </p:cNvSpPr>
          <p:nvPr>
            <p:ph type="ctrTitle"/>
          </p:nvPr>
        </p:nvSpPr>
        <p:spPr>
          <a:xfrm flipH="1">
            <a:off x="1848400" y="-232843"/>
            <a:ext cx="5447100" cy="12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AS TAGS ESTRUTUTAIS</a:t>
            </a:r>
            <a:endParaRPr dirty="0"/>
          </a:p>
        </p:txBody>
      </p:sp>
      <p:sp>
        <p:nvSpPr>
          <p:cNvPr id="385" name="Google Shape;385;p62"/>
          <p:cNvSpPr txBox="1">
            <a:spLocks noGrp="1"/>
          </p:cNvSpPr>
          <p:nvPr>
            <p:ph type="subTitle" idx="1"/>
          </p:nvPr>
        </p:nvSpPr>
        <p:spPr>
          <a:xfrm>
            <a:off x="1705513" y="2099525"/>
            <a:ext cx="2632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pt-BR" b="0" i="0" dirty="0">
                <a:solidFill>
                  <a:schemeClr val="bg1"/>
                </a:solidFill>
                <a:effectLst/>
                <a:latin typeface="Inter"/>
              </a:rPr>
              <a:t>Define o início e o fim do documento HTML.</a:t>
            </a:r>
            <a:endParaRPr dirty="0">
              <a:solidFill>
                <a:schemeClr val="bg1"/>
              </a:solidFill>
            </a:endParaRPr>
          </a:p>
        </p:txBody>
      </p:sp>
      <p:sp>
        <p:nvSpPr>
          <p:cNvPr id="386" name="Google Shape;386;p62"/>
          <p:cNvSpPr txBox="1">
            <a:spLocks noGrp="1"/>
          </p:cNvSpPr>
          <p:nvPr>
            <p:ph type="ctrTitle" idx="3"/>
          </p:nvPr>
        </p:nvSpPr>
        <p:spPr>
          <a:xfrm>
            <a:off x="1705513" y="1243871"/>
            <a:ext cx="2135100" cy="9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&lt;</a:t>
            </a:r>
            <a:r>
              <a:rPr lang="pt-BR" dirty="0" err="1"/>
              <a:t>html</a:t>
            </a:r>
            <a:r>
              <a:rPr lang="pt-BR" dirty="0"/>
              <a:t>&gt;</a:t>
            </a:r>
            <a:endParaRPr dirty="0"/>
          </a:p>
        </p:txBody>
      </p:sp>
      <p:sp>
        <p:nvSpPr>
          <p:cNvPr id="388" name="Google Shape;388;p62"/>
          <p:cNvSpPr txBox="1">
            <a:spLocks noGrp="1"/>
          </p:cNvSpPr>
          <p:nvPr>
            <p:ph type="subTitle" idx="5"/>
          </p:nvPr>
        </p:nvSpPr>
        <p:spPr>
          <a:xfrm>
            <a:off x="1705513" y="3680125"/>
            <a:ext cx="2632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pt-BR" b="0" i="0" dirty="0">
                <a:solidFill>
                  <a:schemeClr val="bg1"/>
                </a:solidFill>
                <a:effectLst/>
                <a:latin typeface="Google Sans"/>
              </a:rPr>
              <a:t> Indica para o navegador o corpo do documento HTML, ou seja, a parte principal da página web, como links, imagens, texto.</a:t>
            </a:r>
            <a:endParaRPr lang="pt-BR" dirty="0">
              <a:solidFill>
                <a:schemeClr val="bg1"/>
              </a:solidFill>
            </a:endParaRPr>
          </a:p>
        </p:txBody>
      </p:sp>
      <p:sp>
        <p:nvSpPr>
          <p:cNvPr id="389" name="Google Shape;389;p62"/>
          <p:cNvSpPr txBox="1">
            <a:spLocks noGrp="1"/>
          </p:cNvSpPr>
          <p:nvPr>
            <p:ph type="ctrTitle" idx="6"/>
          </p:nvPr>
        </p:nvSpPr>
        <p:spPr>
          <a:xfrm>
            <a:off x="1705513" y="2809216"/>
            <a:ext cx="2135100" cy="9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&lt;body&gt;</a:t>
            </a:r>
            <a:endParaRPr dirty="0"/>
          </a:p>
        </p:txBody>
      </p:sp>
      <p:sp>
        <p:nvSpPr>
          <p:cNvPr id="391" name="Google Shape;391;p62"/>
          <p:cNvSpPr txBox="1">
            <a:spLocks noGrp="1"/>
          </p:cNvSpPr>
          <p:nvPr>
            <p:ph type="subTitle" idx="8"/>
          </p:nvPr>
        </p:nvSpPr>
        <p:spPr>
          <a:xfrm>
            <a:off x="4805709" y="2099525"/>
            <a:ext cx="2632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pt-BR" dirty="0">
                <a:solidFill>
                  <a:schemeClr val="bg1"/>
                </a:solidFill>
                <a:latin typeface="Inter"/>
              </a:rPr>
              <a:t>P</a:t>
            </a:r>
            <a:r>
              <a:rPr lang="pt-BR" i="0" dirty="0">
                <a:solidFill>
                  <a:schemeClr val="bg1"/>
                </a:solidFill>
                <a:effectLst/>
                <a:latin typeface="Inter"/>
              </a:rPr>
              <a:t>rovidencia informações gerais (metadados) sobre o documento, incluindo seu título e links para scripts e folhas de estilos.</a:t>
            </a:r>
            <a:endParaRPr dirty="0">
              <a:solidFill>
                <a:schemeClr val="bg1"/>
              </a:solidFill>
            </a:endParaRPr>
          </a:p>
        </p:txBody>
      </p:sp>
      <p:sp>
        <p:nvSpPr>
          <p:cNvPr id="392" name="Google Shape;392;p62"/>
          <p:cNvSpPr txBox="1">
            <a:spLocks noGrp="1"/>
          </p:cNvSpPr>
          <p:nvPr>
            <p:ph type="ctrTitle" idx="9"/>
          </p:nvPr>
        </p:nvSpPr>
        <p:spPr>
          <a:xfrm>
            <a:off x="4805709" y="1172707"/>
            <a:ext cx="2135100" cy="9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&lt;head&gt;</a:t>
            </a:r>
            <a:endParaRPr dirty="0"/>
          </a:p>
        </p:txBody>
      </p:sp>
      <p:sp>
        <p:nvSpPr>
          <p:cNvPr id="8" name="Google Shape;385;p62">
            <a:extLst>
              <a:ext uri="{FF2B5EF4-FFF2-40B4-BE49-F238E27FC236}">
                <a16:creationId xmlns:a16="http://schemas.microsoft.com/office/drawing/2014/main" id="{9DB719B7-9CD5-8ABA-0DD2-AADE8ACECA00}"/>
              </a:ext>
            </a:extLst>
          </p:cNvPr>
          <p:cNvSpPr txBox="1">
            <a:spLocks/>
          </p:cNvSpPr>
          <p:nvPr/>
        </p:nvSpPr>
        <p:spPr>
          <a:xfrm>
            <a:off x="4786249" y="3491093"/>
            <a:ext cx="26322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100"/>
              <a:buFont typeface="Lato"/>
              <a:buNone/>
              <a:defRPr sz="11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accent2"/>
              </a:buClr>
              <a:buSzPts val="1100"/>
              <a:buFont typeface="Lato Light"/>
              <a:buNone/>
              <a:defRPr sz="1100" b="0" i="0" u="none" strike="noStrike" cap="none">
                <a:solidFill>
                  <a:schemeClr val="accent2"/>
                </a:solidFill>
                <a:latin typeface="Lato Light"/>
                <a:ea typeface="Lato Light"/>
                <a:cs typeface="Lato Light"/>
                <a:sym typeface="Lato Light"/>
              </a:defRPr>
            </a:lvl2pPr>
            <a:lvl3pPr marL="1371600" marR="0" lvl="2" indent="-317500" algn="ctr" rtl="0">
              <a:lnSpc>
                <a:spcPct val="100000"/>
              </a:lnSpc>
              <a:spcBef>
                <a:spcPts val="0"/>
              </a:spcBef>
              <a:spcAft>
                <a:spcPts val="0"/>
              </a:spcAft>
              <a:buClr>
                <a:schemeClr val="accent2"/>
              </a:buClr>
              <a:buSzPts val="1100"/>
              <a:buFont typeface="Lato"/>
              <a:buNone/>
              <a:defRPr sz="1100" b="0" i="0" u="none" strike="noStrike" cap="none">
                <a:solidFill>
                  <a:schemeClr val="accent2"/>
                </a:solidFill>
                <a:latin typeface="Lato Light"/>
                <a:ea typeface="Lato Light"/>
                <a:cs typeface="Lato Light"/>
                <a:sym typeface="Lato Light"/>
              </a:defRPr>
            </a:lvl3pPr>
            <a:lvl4pPr marL="1828800" marR="0" lvl="3" indent="-317500" algn="ctr" rtl="0">
              <a:lnSpc>
                <a:spcPct val="100000"/>
              </a:lnSpc>
              <a:spcBef>
                <a:spcPts val="0"/>
              </a:spcBef>
              <a:spcAft>
                <a:spcPts val="0"/>
              </a:spcAft>
              <a:buClr>
                <a:schemeClr val="accent2"/>
              </a:buClr>
              <a:buSzPts val="1100"/>
              <a:buFont typeface="Lato Light"/>
              <a:buNone/>
              <a:defRPr sz="1100" b="0" i="0" u="none" strike="noStrike" cap="none">
                <a:solidFill>
                  <a:schemeClr val="accent2"/>
                </a:solidFill>
                <a:latin typeface="Lato Light"/>
                <a:ea typeface="Lato Light"/>
                <a:cs typeface="Lato Light"/>
                <a:sym typeface="Lato Light"/>
              </a:defRPr>
            </a:lvl4pPr>
            <a:lvl5pPr marL="2286000" marR="0" lvl="4" indent="-317500" algn="ctr" rtl="0">
              <a:lnSpc>
                <a:spcPct val="100000"/>
              </a:lnSpc>
              <a:spcBef>
                <a:spcPts val="0"/>
              </a:spcBef>
              <a:spcAft>
                <a:spcPts val="0"/>
              </a:spcAft>
              <a:buClr>
                <a:schemeClr val="accent2"/>
              </a:buClr>
              <a:buSzPts val="1100"/>
              <a:buFont typeface="Lato Light"/>
              <a:buNone/>
              <a:defRPr sz="1100" b="0" i="0" u="none" strike="noStrike" cap="none">
                <a:solidFill>
                  <a:schemeClr val="accent2"/>
                </a:solidFill>
                <a:latin typeface="Lato Light"/>
                <a:ea typeface="Lato Light"/>
                <a:cs typeface="Lato Light"/>
                <a:sym typeface="Lato Light"/>
              </a:defRPr>
            </a:lvl5pPr>
            <a:lvl6pPr marL="2743200" marR="0" lvl="5" indent="-317500" algn="ctr" rtl="0">
              <a:lnSpc>
                <a:spcPct val="100000"/>
              </a:lnSpc>
              <a:spcBef>
                <a:spcPts val="0"/>
              </a:spcBef>
              <a:spcAft>
                <a:spcPts val="0"/>
              </a:spcAft>
              <a:buClr>
                <a:schemeClr val="accent2"/>
              </a:buClr>
              <a:buSzPts val="1100"/>
              <a:buFont typeface="Lato Light"/>
              <a:buNone/>
              <a:defRPr sz="1100" b="0" i="0" u="none" strike="noStrike" cap="none">
                <a:solidFill>
                  <a:schemeClr val="accent2"/>
                </a:solidFill>
                <a:latin typeface="Lato Light"/>
                <a:ea typeface="Lato Light"/>
                <a:cs typeface="Lato Light"/>
                <a:sym typeface="Lato Light"/>
              </a:defRPr>
            </a:lvl6pPr>
            <a:lvl7pPr marL="3200400" marR="0" lvl="6" indent="-317500" algn="ctr" rtl="0">
              <a:lnSpc>
                <a:spcPct val="100000"/>
              </a:lnSpc>
              <a:spcBef>
                <a:spcPts val="0"/>
              </a:spcBef>
              <a:spcAft>
                <a:spcPts val="0"/>
              </a:spcAft>
              <a:buClr>
                <a:schemeClr val="accent2"/>
              </a:buClr>
              <a:buSzPts val="1100"/>
              <a:buFont typeface="Lato Light"/>
              <a:buNone/>
              <a:defRPr sz="1100" b="0" i="0" u="none" strike="noStrike" cap="none">
                <a:solidFill>
                  <a:schemeClr val="accent2"/>
                </a:solidFill>
                <a:latin typeface="Lato Light"/>
                <a:ea typeface="Lato Light"/>
                <a:cs typeface="Lato Light"/>
                <a:sym typeface="Lato Light"/>
              </a:defRPr>
            </a:lvl7pPr>
            <a:lvl8pPr marL="3657600" marR="0" lvl="7" indent="-317500" algn="ctr" rtl="0">
              <a:lnSpc>
                <a:spcPct val="100000"/>
              </a:lnSpc>
              <a:spcBef>
                <a:spcPts val="0"/>
              </a:spcBef>
              <a:spcAft>
                <a:spcPts val="0"/>
              </a:spcAft>
              <a:buClr>
                <a:schemeClr val="accent2"/>
              </a:buClr>
              <a:buSzPts val="1100"/>
              <a:buFont typeface="Lato Light"/>
              <a:buNone/>
              <a:defRPr sz="1100" b="0" i="0" u="none" strike="noStrike" cap="none">
                <a:solidFill>
                  <a:schemeClr val="accent2"/>
                </a:solidFill>
                <a:latin typeface="Lato Light"/>
                <a:ea typeface="Lato Light"/>
                <a:cs typeface="Lato Light"/>
                <a:sym typeface="Lato Light"/>
              </a:defRPr>
            </a:lvl8pPr>
            <a:lvl9pPr marL="4114800" marR="0" lvl="8" indent="-317500" algn="ctr" rtl="0">
              <a:lnSpc>
                <a:spcPct val="100000"/>
              </a:lnSpc>
              <a:spcBef>
                <a:spcPts val="0"/>
              </a:spcBef>
              <a:spcAft>
                <a:spcPts val="0"/>
              </a:spcAft>
              <a:buClr>
                <a:schemeClr val="accent2"/>
              </a:buClr>
              <a:buSzPts val="1100"/>
              <a:buFont typeface="Lato Light"/>
              <a:buNone/>
              <a:defRPr sz="1100" b="0" i="0" u="none" strike="noStrike" cap="none">
                <a:solidFill>
                  <a:schemeClr val="accent2"/>
                </a:solidFill>
                <a:latin typeface="Lato Light"/>
                <a:ea typeface="Lato Light"/>
                <a:cs typeface="Lato Light"/>
                <a:sym typeface="Lato Light"/>
              </a:defRPr>
            </a:lvl9pPr>
          </a:lstStyle>
          <a:p>
            <a:pPr marL="0" indent="0">
              <a:buFont typeface="Arial"/>
              <a:buNone/>
            </a:pPr>
            <a:r>
              <a:rPr lang="pt-BR" dirty="0">
                <a:solidFill>
                  <a:schemeClr val="bg1"/>
                </a:solidFill>
              </a:rPr>
              <a:t>A </a:t>
            </a:r>
            <a:r>
              <a:rPr lang="pt-BR" dirty="0" err="1">
                <a:solidFill>
                  <a:schemeClr val="bg1"/>
                </a:solidFill>
              </a:rPr>
              <a:t>tag</a:t>
            </a:r>
            <a:r>
              <a:rPr lang="pt-BR" dirty="0">
                <a:solidFill>
                  <a:schemeClr val="bg1"/>
                </a:solidFill>
              </a:rPr>
              <a:t> é formada por um par ou não.</a:t>
            </a:r>
          </a:p>
          <a:p>
            <a:pPr marL="0" indent="0">
              <a:buFont typeface="Arial"/>
              <a:buNone/>
            </a:pPr>
            <a:r>
              <a:rPr lang="pt-BR" dirty="0" err="1">
                <a:solidFill>
                  <a:schemeClr val="bg1"/>
                </a:solidFill>
              </a:rPr>
              <a:t>Ex</a:t>
            </a:r>
            <a:r>
              <a:rPr lang="pt-BR" dirty="0">
                <a:solidFill>
                  <a:schemeClr val="bg1"/>
                </a:solidFill>
              </a:rPr>
              <a:t>: &lt;input&gt;&lt;/input&gt;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a:spLocks noGrp="1"/>
          </p:cNvSpPr>
          <p:nvPr>
            <p:ph type="subTitle" idx="1"/>
          </p:nvPr>
        </p:nvSpPr>
        <p:spPr>
          <a:xfrm flipH="1">
            <a:off x="713225" y="579120"/>
            <a:ext cx="4783800" cy="32891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400" dirty="0"/>
              <a:t>A </a:t>
            </a:r>
            <a:r>
              <a:rPr lang="pt-BR" sz="2400" dirty="0" err="1"/>
              <a:t>tag</a:t>
            </a:r>
            <a:r>
              <a:rPr lang="pt-BR" sz="2400" dirty="0"/>
              <a:t> </a:t>
            </a:r>
            <a:r>
              <a:rPr lang="pt-BR" sz="2400" dirty="0">
                <a:solidFill>
                  <a:schemeClr val="accent6"/>
                </a:solidFill>
              </a:rPr>
              <a:t>&lt;meta </a:t>
            </a:r>
            <a:r>
              <a:rPr lang="pt-BR" sz="2400" dirty="0" err="1">
                <a:solidFill>
                  <a:schemeClr val="accent6"/>
                </a:solidFill>
              </a:rPr>
              <a:t>charset</a:t>
            </a:r>
            <a:r>
              <a:rPr lang="pt-BR" sz="2400" dirty="0">
                <a:solidFill>
                  <a:schemeClr val="accent6"/>
                </a:solidFill>
              </a:rPr>
              <a:t>= "UTF-8"&gt;</a:t>
            </a:r>
            <a:r>
              <a:rPr lang="pt-BR" sz="2400" dirty="0"/>
              <a:t> em HTML é usada para especificar o conjunto de caracteres (</a:t>
            </a:r>
            <a:r>
              <a:rPr lang="pt-BR" sz="2400" dirty="0" err="1"/>
              <a:t>character</a:t>
            </a:r>
            <a:r>
              <a:rPr lang="pt-BR" sz="2400" dirty="0"/>
              <a:t> set) que o navegador deve usar para interpretar o texto contido na página da web.</a:t>
            </a: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1"/>
          <p:cNvSpPr txBox="1">
            <a:spLocks noGrp="1"/>
          </p:cNvSpPr>
          <p:nvPr>
            <p:ph type="ctrTitle"/>
          </p:nvPr>
        </p:nvSpPr>
        <p:spPr>
          <a:xfrm flipH="1">
            <a:off x="4289376" y="359015"/>
            <a:ext cx="3706500" cy="884600"/>
          </a:xfrm>
          <a:prstGeom prst="rect">
            <a:avLst/>
          </a:prstGeom>
        </p:spPr>
        <p:txBody>
          <a:bodyPr spcFirstLastPara="1" wrap="square" lIns="91425" tIns="91425" rIns="91425" bIns="91425" anchor="b" anchorCtr="0">
            <a:noAutofit/>
          </a:bodyPr>
          <a:lstStyle/>
          <a:p>
            <a:pPr marL="0" indent="0"/>
            <a:r>
              <a:rPr lang="pt-BR" sz="2800" dirty="0">
                <a:solidFill>
                  <a:schemeClr val="accent6"/>
                </a:solidFill>
              </a:rPr>
              <a:t>&lt;META&gt; OS ATRIBUTOS</a:t>
            </a:r>
            <a:br>
              <a:rPr lang="pt-BR" sz="2800" dirty="0">
                <a:solidFill>
                  <a:schemeClr val="accent6"/>
                </a:solidFill>
              </a:rPr>
            </a:br>
            <a:r>
              <a:rPr lang="pt-BR" sz="2800" dirty="0">
                <a:solidFill>
                  <a:schemeClr val="accent6"/>
                </a:solidFill>
              </a:rPr>
              <a:t>NAME E CONTENT</a:t>
            </a:r>
          </a:p>
        </p:txBody>
      </p:sp>
      <p:sp>
        <p:nvSpPr>
          <p:cNvPr id="515" name="Google Shape;515;p71"/>
          <p:cNvSpPr txBox="1">
            <a:spLocks noGrp="1"/>
          </p:cNvSpPr>
          <p:nvPr>
            <p:ph type="subTitle" idx="1"/>
          </p:nvPr>
        </p:nvSpPr>
        <p:spPr>
          <a:xfrm flipH="1">
            <a:off x="4758134" y="1573990"/>
            <a:ext cx="3706500" cy="30296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pt-BR" b="0" i="0" dirty="0">
                <a:solidFill>
                  <a:schemeClr val="bg1"/>
                </a:solidFill>
                <a:effectLst/>
                <a:latin typeface="Google Sans"/>
              </a:rPr>
              <a:t>O atributo </a:t>
            </a:r>
            <a:r>
              <a:rPr lang="pt-BR" b="0" i="0" dirty="0" err="1">
                <a:solidFill>
                  <a:schemeClr val="bg1"/>
                </a:solidFill>
                <a:effectLst/>
                <a:latin typeface="Google Sans"/>
              </a:rPr>
              <a:t>name</a:t>
            </a:r>
            <a:r>
              <a:rPr lang="pt-BR" b="0" i="0" dirty="0">
                <a:solidFill>
                  <a:schemeClr val="bg1"/>
                </a:solidFill>
                <a:effectLst/>
                <a:latin typeface="Google Sans"/>
              </a:rPr>
              <a:t> especifica o tipo de elemento meta que é e que tipo de informação contém.</a:t>
            </a:r>
          </a:p>
          <a:p>
            <a:pPr marL="0" lvl="0" indent="0" algn="l" rtl="0">
              <a:spcBef>
                <a:spcPts val="0"/>
              </a:spcBef>
              <a:spcAft>
                <a:spcPts val="0"/>
              </a:spcAft>
              <a:buClr>
                <a:schemeClr val="dk2"/>
              </a:buClr>
              <a:buSzPts val="1100"/>
              <a:buFont typeface="Arial"/>
              <a:buNone/>
            </a:pPr>
            <a:endParaRPr lang="pt-BR" dirty="0">
              <a:solidFill>
                <a:schemeClr val="bg1"/>
              </a:solidFill>
              <a:latin typeface="Google Sans"/>
            </a:endParaRPr>
          </a:p>
          <a:p>
            <a:pPr marL="0" lvl="0" indent="0" algn="l" rtl="0">
              <a:spcBef>
                <a:spcPts val="0"/>
              </a:spcBef>
              <a:spcAft>
                <a:spcPts val="0"/>
              </a:spcAft>
              <a:buClr>
                <a:schemeClr val="dk2"/>
              </a:buClr>
              <a:buSzPts val="1100"/>
              <a:buFont typeface="Arial"/>
              <a:buNone/>
            </a:pPr>
            <a:r>
              <a:rPr lang="pt-BR" b="0" i="0" dirty="0">
                <a:solidFill>
                  <a:schemeClr val="bg1"/>
                </a:solidFill>
                <a:effectLst/>
                <a:latin typeface="Google Sans"/>
              </a:rPr>
              <a:t>O </a:t>
            </a:r>
            <a:r>
              <a:rPr lang="pt-BR" b="0" i="0" dirty="0" err="1">
                <a:solidFill>
                  <a:schemeClr val="bg1"/>
                </a:solidFill>
                <a:effectLst/>
                <a:latin typeface="Google Sans"/>
              </a:rPr>
              <a:t>content</a:t>
            </a:r>
            <a:r>
              <a:rPr lang="pt-BR" b="0" i="0" dirty="0">
                <a:solidFill>
                  <a:schemeClr val="bg1"/>
                </a:solidFill>
                <a:effectLst/>
                <a:latin typeface="Google Sans"/>
              </a:rPr>
              <a:t> especifica o conteúdo real do meta</a:t>
            </a:r>
            <a:br>
              <a:rPr lang="en" dirty="0">
                <a:solidFill>
                  <a:schemeClr val="bg1"/>
                </a:solidFill>
              </a:rPr>
            </a:br>
            <a:endParaRPr dirty="0">
              <a:solidFill>
                <a:schemeClr val="bg1"/>
              </a:solidFill>
            </a:endParaRPr>
          </a:p>
          <a:p>
            <a:pPr marL="285750" indent="-285750"/>
            <a:r>
              <a:rPr lang="pt-BR" sz="1400" dirty="0" err="1">
                <a:solidFill>
                  <a:schemeClr val="bg1"/>
                </a:solidFill>
              </a:rPr>
              <a:t>name</a:t>
            </a:r>
            <a:r>
              <a:rPr lang="pt-BR" sz="1400" dirty="0">
                <a:solidFill>
                  <a:schemeClr val="bg1"/>
                </a:solidFill>
              </a:rPr>
              <a:t>=“</a:t>
            </a:r>
            <a:r>
              <a:rPr lang="pt-BR" sz="1400" dirty="0" err="1">
                <a:solidFill>
                  <a:schemeClr val="bg1"/>
                </a:solidFill>
              </a:rPr>
              <a:t>viewport</a:t>
            </a:r>
            <a:r>
              <a:rPr lang="pt-BR" sz="1400" dirty="0">
                <a:solidFill>
                  <a:schemeClr val="bg1"/>
                </a:solidFill>
              </a:rPr>
              <a:t>”</a:t>
            </a:r>
          </a:p>
          <a:p>
            <a:pPr marL="285750" indent="-285750"/>
            <a:r>
              <a:rPr lang="pt-BR" sz="1400" dirty="0" err="1">
                <a:solidFill>
                  <a:schemeClr val="bg1"/>
                </a:solidFill>
              </a:rPr>
              <a:t>Content</a:t>
            </a:r>
            <a:r>
              <a:rPr lang="pt-BR" sz="1400" dirty="0">
                <a:solidFill>
                  <a:schemeClr val="bg1"/>
                </a:solidFill>
              </a:rPr>
              <a:t>=“</a:t>
            </a:r>
            <a:r>
              <a:rPr lang="pt-BR" sz="1400" dirty="0" err="1">
                <a:solidFill>
                  <a:schemeClr val="bg1"/>
                </a:solidFill>
              </a:rPr>
              <a:t>width</a:t>
            </a:r>
            <a:r>
              <a:rPr lang="pt-BR" sz="1400" dirty="0">
                <a:solidFill>
                  <a:schemeClr val="bg1"/>
                </a:solidFill>
              </a:rPr>
              <a:t>=device-</a:t>
            </a:r>
            <a:r>
              <a:rPr lang="pt-BR" sz="1400" dirty="0" err="1">
                <a:solidFill>
                  <a:schemeClr val="bg1"/>
                </a:solidFill>
              </a:rPr>
              <a:t>with</a:t>
            </a:r>
            <a:r>
              <a:rPr lang="pt-BR" sz="1400" dirty="0">
                <a:solidFill>
                  <a:schemeClr val="bg1"/>
                </a:solidFill>
              </a:rPr>
              <a:t>”,</a:t>
            </a:r>
            <a:r>
              <a:rPr lang="pt-BR" sz="1400" dirty="0" err="1">
                <a:solidFill>
                  <a:schemeClr val="bg1"/>
                </a:solidFill>
              </a:rPr>
              <a:t>initial-scale</a:t>
            </a:r>
            <a:r>
              <a:rPr lang="pt-BR" sz="1400" dirty="0">
                <a:solidFill>
                  <a:schemeClr val="bg1"/>
                </a:solidFill>
              </a:rPr>
              <a:t>=1.0”</a:t>
            </a:r>
          </a:p>
          <a:p>
            <a:pPr marL="457200" lvl="0" indent="-317500" algn="l" rtl="0">
              <a:spcBef>
                <a:spcPts val="0"/>
              </a:spcBef>
              <a:spcAft>
                <a:spcPts val="0"/>
              </a:spcAft>
              <a:buSzPts val="1400"/>
              <a:buFont typeface="Lato"/>
              <a:buChar char="●"/>
            </a:pP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pt-BR" sz="1400" dirty="0">
                <a:solidFill>
                  <a:schemeClr val="bg1"/>
                </a:solidFill>
              </a:rPr>
              <a:t>Deixando o sistema web adaptativo para celulares e outros dispositivos</a:t>
            </a:r>
          </a:p>
        </p:txBody>
      </p:sp>
      <p:pic>
        <p:nvPicPr>
          <p:cNvPr id="516" name="Google Shape;516;p71"/>
          <p:cNvPicPr preferRelativeResize="0"/>
          <p:nvPr/>
        </p:nvPicPr>
        <p:blipFill rotWithShape="1">
          <a:blip r:embed="rId3">
            <a:alphaModFix/>
          </a:blip>
          <a:srcRect l="21359" r="21359"/>
          <a:stretch/>
        </p:blipFill>
        <p:spPr>
          <a:xfrm>
            <a:off x="713266" y="709950"/>
            <a:ext cx="3791700" cy="3723600"/>
          </a:xfrm>
          <a:prstGeom prst="ellipse">
            <a:avLst/>
          </a:prstGeom>
          <a:noFill/>
          <a:ln>
            <a:noFill/>
          </a:ln>
        </p:spPr>
      </p:pic>
      <p:sp>
        <p:nvSpPr>
          <p:cNvPr id="517" name="Google Shape;517;p71"/>
          <p:cNvSpPr/>
          <p:nvPr/>
        </p:nvSpPr>
        <p:spPr>
          <a:xfrm>
            <a:off x="576767" y="539500"/>
            <a:ext cx="4064548" cy="4064098"/>
          </a:xfrm>
          <a:custGeom>
            <a:avLst/>
            <a:gdLst/>
            <a:ahLst/>
            <a:cxnLst/>
            <a:rect l="l" t="t" r="r" b="b"/>
            <a:pathLst>
              <a:path w="153524" h="153507" extrusionOk="0">
                <a:moveTo>
                  <a:pt x="76774" y="0"/>
                </a:moveTo>
                <a:cubicBezTo>
                  <a:pt x="75861" y="1"/>
                  <a:pt x="74945" y="18"/>
                  <a:pt x="74049" y="49"/>
                </a:cubicBezTo>
                <a:cubicBezTo>
                  <a:pt x="73896" y="54"/>
                  <a:pt x="73776" y="180"/>
                  <a:pt x="73779" y="332"/>
                </a:cubicBezTo>
                <a:cubicBezTo>
                  <a:pt x="73781" y="485"/>
                  <a:pt x="73906" y="607"/>
                  <a:pt x="74058" y="607"/>
                </a:cubicBezTo>
                <a:lnTo>
                  <a:pt x="74067" y="607"/>
                </a:lnTo>
                <a:cubicBezTo>
                  <a:pt x="74956" y="574"/>
                  <a:pt x="75867" y="559"/>
                  <a:pt x="76773" y="559"/>
                </a:cubicBezTo>
                <a:lnTo>
                  <a:pt x="77429" y="562"/>
                </a:lnTo>
                <a:lnTo>
                  <a:pt x="77430" y="562"/>
                </a:lnTo>
                <a:cubicBezTo>
                  <a:pt x="77585" y="562"/>
                  <a:pt x="77710" y="438"/>
                  <a:pt x="77711" y="283"/>
                </a:cubicBezTo>
                <a:cubicBezTo>
                  <a:pt x="77711" y="129"/>
                  <a:pt x="77587" y="4"/>
                  <a:pt x="77433" y="4"/>
                </a:cubicBezTo>
                <a:lnTo>
                  <a:pt x="76774" y="0"/>
                </a:lnTo>
                <a:close/>
                <a:moveTo>
                  <a:pt x="84721" y="409"/>
                </a:moveTo>
                <a:cubicBezTo>
                  <a:pt x="84581" y="409"/>
                  <a:pt x="84460" y="516"/>
                  <a:pt x="84445" y="658"/>
                </a:cubicBezTo>
                <a:cubicBezTo>
                  <a:pt x="84428" y="812"/>
                  <a:pt x="84540" y="950"/>
                  <a:pt x="84693" y="966"/>
                </a:cubicBezTo>
                <a:cubicBezTo>
                  <a:pt x="85806" y="1081"/>
                  <a:pt x="86928" y="1222"/>
                  <a:pt x="88026" y="1384"/>
                </a:cubicBezTo>
                <a:cubicBezTo>
                  <a:pt x="88039" y="1386"/>
                  <a:pt x="88053" y="1387"/>
                  <a:pt x="88067" y="1387"/>
                </a:cubicBezTo>
                <a:lnTo>
                  <a:pt x="88068" y="1387"/>
                </a:lnTo>
                <a:cubicBezTo>
                  <a:pt x="88214" y="1386"/>
                  <a:pt x="88334" y="1273"/>
                  <a:pt x="88344" y="1129"/>
                </a:cubicBezTo>
                <a:cubicBezTo>
                  <a:pt x="88355" y="983"/>
                  <a:pt x="88252" y="855"/>
                  <a:pt x="88108" y="833"/>
                </a:cubicBezTo>
                <a:cubicBezTo>
                  <a:pt x="87002" y="669"/>
                  <a:pt x="85873" y="527"/>
                  <a:pt x="84751" y="410"/>
                </a:cubicBezTo>
                <a:cubicBezTo>
                  <a:pt x="84741" y="409"/>
                  <a:pt x="84731" y="409"/>
                  <a:pt x="84721" y="409"/>
                </a:cubicBezTo>
                <a:close/>
                <a:moveTo>
                  <a:pt x="66787" y="647"/>
                </a:moveTo>
                <a:cubicBezTo>
                  <a:pt x="66773" y="647"/>
                  <a:pt x="66759" y="648"/>
                  <a:pt x="66746" y="650"/>
                </a:cubicBezTo>
                <a:cubicBezTo>
                  <a:pt x="65627" y="796"/>
                  <a:pt x="64501" y="968"/>
                  <a:pt x="63399" y="1161"/>
                </a:cubicBezTo>
                <a:cubicBezTo>
                  <a:pt x="63258" y="1188"/>
                  <a:pt x="63160" y="1318"/>
                  <a:pt x="63172" y="1460"/>
                </a:cubicBezTo>
                <a:cubicBezTo>
                  <a:pt x="63185" y="1603"/>
                  <a:pt x="63304" y="1714"/>
                  <a:pt x="63448" y="1715"/>
                </a:cubicBezTo>
                <a:cubicBezTo>
                  <a:pt x="63464" y="1715"/>
                  <a:pt x="63481" y="1714"/>
                  <a:pt x="63497" y="1711"/>
                </a:cubicBezTo>
                <a:cubicBezTo>
                  <a:pt x="64590" y="1519"/>
                  <a:pt x="65707" y="1349"/>
                  <a:pt x="66817" y="1203"/>
                </a:cubicBezTo>
                <a:cubicBezTo>
                  <a:pt x="66969" y="1184"/>
                  <a:pt x="67078" y="1043"/>
                  <a:pt x="67058" y="890"/>
                </a:cubicBezTo>
                <a:cubicBezTo>
                  <a:pt x="67040" y="752"/>
                  <a:pt x="66919" y="647"/>
                  <a:pt x="66787" y="647"/>
                </a:cubicBezTo>
                <a:close/>
                <a:moveTo>
                  <a:pt x="95231" y="2242"/>
                </a:moveTo>
                <a:cubicBezTo>
                  <a:pt x="95106" y="2242"/>
                  <a:pt x="94992" y="2327"/>
                  <a:pt x="94961" y="2454"/>
                </a:cubicBezTo>
                <a:cubicBezTo>
                  <a:pt x="94924" y="2604"/>
                  <a:pt x="95015" y="2755"/>
                  <a:pt x="95165" y="2792"/>
                </a:cubicBezTo>
                <a:cubicBezTo>
                  <a:pt x="96245" y="3059"/>
                  <a:pt x="97335" y="3355"/>
                  <a:pt x="98407" y="3672"/>
                </a:cubicBezTo>
                <a:cubicBezTo>
                  <a:pt x="98433" y="3680"/>
                  <a:pt x="98459" y="3683"/>
                  <a:pt x="98486" y="3683"/>
                </a:cubicBezTo>
                <a:cubicBezTo>
                  <a:pt x="98625" y="3683"/>
                  <a:pt x="98742" y="3582"/>
                  <a:pt x="98762" y="3444"/>
                </a:cubicBezTo>
                <a:cubicBezTo>
                  <a:pt x="98782" y="3307"/>
                  <a:pt x="98698" y="3177"/>
                  <a:pt x="98565" y="3137"/>
                </a:cubicBezTo>
                <a:cubicBezTo>
                  <a:pt x="97486" y="2818"/>
                  <a:pt x="96387" y="2520"/>
                  <a:pt x="95299" y="2251"/>
                </a:cubicBezTo>
                <a:cubicBezTo>
                  <a:pt x="95276" y="2245"/>
                  <a:pt x="95254" y="2242"/>
                  <a:pt x="95231" y="2242"/>
                </a:cubicBezTo>
                <a:close/>
                <a:moveTo>
                  <a:pt x="56324" y="2763"/>
                </a:moveTo>
                <a:cubicBezTo>
                  <a:pt x="56299" y="2763"/>
                  <a:pt x="56274" y="2767"/>
                  <a:pt x="56250" y="2774"/>
                </a:cubicBezTo>
                <a:cubicBezTo>
                  <a:pt x="55161" y="3076"/>
                  <a:pt x="54070" y="3405"/>
                  <a:pt x="53009" y="3750"/>
                </a:cubicBezTo>
                <a:cubicBezTo>
                  <a:pt x="52879" y="3792"/>
                  <a:pt x="52798" y="3923"/>
                  <a:pt x="52819" y="4058"/>
                </a:cubicBezTo>
                <a:cubicBezTo>
                  <a:pt x="52841" y="4193"/>
                  <a:pt x="52958" y="4294"/>
                  <a:pt x="53095" y="4294"/>
                </a:cubicBezTo>
                <a:cubicBezTo>
                  <a:pt x="53125" y="4294"/>
                  <a:pt x="53154" y="4289"/>
                  <a:pt x="53182" y="4280"/>
                </a:cubicBezTo>
                <a:cubicBezTo>
                  <a:pt x="54235" y="3937"/>
                  <a:pt x="55317" y="3611"/>
                  <a:pt x="56399" y="3312"/>
                </a:cubicBezTo>
                <a:cubicBezTo>
                  <a:pt x="56548" y="3270"/>
                  <a:pt x="56634" y="3116"/>
                  <a:pt x="56593" y="2968"/>
                </a:cubicBezTo>
                <a:cubicBezTo>
                  <a:pt x="56558" y="2844"/>
                  <a:pt x="56446" y="2763"/>
                  <a:pt x="56324" y="2763"/>
                </a:cubicBezTo>
                <a:close/>
                <a:moveTo>
                  <a:pt x="105386" y="5530"/>
                </a:moveTo>
                <a:cubicBezTo>
                  <a:pt x="105276" y="5530"/>
                  <a:pt x="105172" y="5596"/>
                  <a:pt x="105128" y="5705"/>
                </a:cubicBezTo>
                <a:cubicBezTo>
                  <a:pt x="105071" y="5846"/>
                  <a:pt x="105137" y="6007"/>
                  <a:pt x="105277" y="6066"/>
                </a:cubicBezTo>
                <a:cubicBezTo>
                  <a:pt x="106315" y="6486"/>
                  <a:pt x="107356" y="6933"/>
                  <a:pt x="108371" y="7395"/>
                </a:cubicBezTo>
                <a:cubicBezTo>
                  <a:pt x="108406" y="7412"/>
                  <a:pt x="108446" y="7421"/>
                  <a:pt x="108486" y="7421"/>
                </a:cubicBezTo>
                <a:lnTo>
                  <a:pt x="108486" y="7421"/>
                </a:lnTo>
                <a:cubicBezTo>
                  <a:pt x="108618" y="7421"/>
                  <a:pt x="108730" y="7330"/>
                  <a:pt x="108758" y="7202"/>
                </a:cubicBezTo>
                <a:cubicBezTo>
                  <a:pt x="108786" y="7074"/>
                  <a:pt x="108721" y="6942"/>
                  <a:pt x="108602" y="6889"/>
                </a:cubicBezTo>
                <a:cubicBezTo>
                  <a:pt x="107580" y="6422"/>
                  <a:pt x="106531" y="5971"/>
                  <a:pt x="105487" y="5549"/>
                </a:cubicBezTo>
                <a:cubicBezTo>
                  <a:pt x="105453" y="5537"/>
                  <a:pt x="105419" y="5530"/>
                  <a:pt x="105386" y="5530"/>
                </a:cubicBezTo>
                <a:close/>
                <a:moveTo>
                  <a:pt x="108486" y="7421"/>
                </a:moveTo>
                <a:cubicBezTo>
                  <a:pt x="108486" y="7421"/>
                  <a:pt x="108486" y="7421"/>
                  <a:pt x="108486" y="7421"/>
                </a:cubicBezTo>
                <a:lnTo>
                  <a:pt x="108487" y="7421"/>
                </a:lnTo>
                <a:cubicBezTo>
                  <a:pt x="108487" y="7421"/>
                  <a:pt x="108487" y="7421"/>
                  <a:pt x="108486" y="7421"/>
                </a:cubicBezTo>
                <a:close/>
                <a:moveTo>
                  <a:pt x="46268" y="6326"/>
                </a:moveTo>
                <a:cubicBezTo>
                  <a:pt x="46231" y="6326"/>
                  <a:pt x="46193" y="6334"/>
                  <a:pt x="46157" y="6349"/>
                </a:cubicBezTo>
                <a:cubicBezTo>
                  <a:pt x="45124" y="6798"/>
                  <a:pt x="44093" y="7274"/>
                  <a:pt x="43091" y="7765"/>
                </a:cubicBezTo>
                <a:cubicBezTo>
                  <a:pt x="42975" y="7822"/>
                  <a:pt x="42912" y="7952"/>
                  <a:pt x="42942" y="8078"/>
                </a:cubicBezTo>
                <a:cubicBezTo>
                  <a:pt x="42971" y="8205"/>
                  <a:pt x="43084" y="8295"/>
                  <a:pt x="43213" y="8295"/>
                </a:cubicBezTo>
                <a:cubicBezTo>
                  <a:pt x="43256" y="8295"/>
                  <a:pt x="43298" y="8284"/>
                  <a:pt x="43337" y="8267"/>
                </a:cubicBezTo>
                <a:cubicBezTo>
                  <a:pt x="44330" y="7780"/>
                  <a:pt x="45354" y="7307"/>
                  <a:pt x="46379" y="6860"/>
                </a:cubicBezTo>
                <a:cubicBezTo>
                  <a:pt x="46520" y="6799"/>
                  <a:pt x="46585" y="6635"/>
                  <a:pt x="46524" y="6494"/>
                </a:cubicBezTo>
                <a:cubicBezTo>
                  <a:pt x="46478" y="6388"/>
                  <a:pt x="46376" y="6326"/>
                  <a:pt x="46268" y="6326"/>
                </a:cubicBezTo>
                <a:close/>
                <a:moveTo>
                  <a:pt x="114981" y="10211"/>
                </a:moveTo>
                <a:cubicBezTo>
                  <a:pt x="114885" y="10211"/>
                  <a:pt x="114792" y="10261"/>
                  <a:pt x="114741" y="10349"/>
                </a:cubicBezTo>
                <a:cubicBezTo>
                  <a:pt x="114664" y="10482"/>
                  <a:pt x="114708" y="10651"/>
                  <a:pt x="114840" y="10729"/>
                </a:cubicBezTo>
                <a:cubicBezTo>
                  <a:pt x="115809" y="11291"/>
                  <a:pt x="116776" y="11878"/>
                  <a:pt x="117714" y="12476"/>
                </a:cubicBezTo>
                <a:cubicBezTo>
                  <a:pt x="117759" y="12505"/>
                  <a:pt x="117811" y="12521"/>
                  <a:pt x="117864" y="12521"/>
                </a:cubicBezTo>
                <a:lnTo>
                  <a:pt x="117864" y="12519"/>
                </a:lnTo>
                <a:cubicBezTo>
                  <a:pt x="117988" y="12519"/>
                  <a:pt x="118098" y="12438"/>
                  <a:pt x="118131" y="12318"/>
                </a:cubicBezTo>
                <a:cubicBezTo>
                  <a:pt x="118166" y="12199"/>
                  <a:pt x="118119" y="12071"/>
                  <a:pt x="118014" y="12005"/>
                </a:cubicBezTo>
                <a:cubicBezTo>
                  <a:pt x="117069" y="11402"/>
                  <a:pt x="116095" y="10811"/>
                  <a:pt x="115118" y="10247"/>
                </a:cubicBezTo>
                <a:cubicBezTo>
                  <a:pt x="115075" y="10222"/>
                  <a:pt x="115028" y="10211"/>
                  <a:pt x="114981" y="10211"/>
                </a:cubicBezTo>
                <a:close/>
                <a:moveTo>
                  <a:pt x="36809" y="11258"/>
                </a:moveTo>
                <a:cubicBezTo>
                  <a:pt x="36760" y="11258"/>
                  <a:pt x="36712" y="11270"/>
                  <a:pt x="36667" y="11296"/>
                </a:cubicBezTo>
                <a:cubicBezTo>
                  <a:pt x="35705" y="11887"/>
                  <a:pt x="34750" y="12504"/>
                  <a:pt x="33826" y="13129"/>
                </a:cubicBezTo>
                <a:cubicBezTo>
                  <a:pt x="33725" y="13197"/>
                  <a:pt x="33681" y="13323"/>
                  <a:pt x="33717" y="13441"/>
                </a:cubicBezTo>
                <a:cubicBezTo>
                  <a:pt x="33752" y="13557"/>
                  <a:pt x="33860" y="13638"/>
                  <a:pt x="33982" y="13638"/>
                </a:cubicBezTo>
                <a:cubicBezTo>
                  <a:pt x="34038" y="13638"/>
                  <a:pt x="34093" y="13621"/>
                  <a:pt x="34138" y="13590"/>
                </a:cubicBezTo>
                <a:cubicBezTo>
                  <a:pt x="35055" y="12970"/>
                  <a:pt x="36004" y="12359"/>
                  <a:pt x="36960" y="11772"/>
                </a:cubicBezTo>
                <a:cubicBezTo>
                  <a:pt x="37088" y="11690"/>
                  <a:pt x="37126" y="11520"/>
                  <a:pt x="37046" y="11391"/>
                </a:cubicBezTo>
                <a:cubicBezTo>
                  <a:pt x="36993" y="11305"/>
                  <a:pt x="36902" y="11258"/>
                  <a:pt x="36809" y="11258"/>
                </a:cubicBezTo>
                <a:close/>
                <a:moveTo>
                  <a:pt x="123832" y="16183"/>
                </a:moveTo>
                <a:cubicBezTo>
                  <a:pt x="123749" y="16183"/>
                  <a:pt x="123667" y="16220"/>
                  <a:pt x="123612" y="16290"/>
                </a:cubicBezTo>
                <a:cubicBezTo>
                  <a:pt x="123519" y="16410"/>
                  <a:pt x="123538" y="16582"/>
                  <a:pt x="123656" y="16678"/>
                </a:cubicBezTo>
                <a:cubicBezTo>
                  <a:pt x="124533" y="17364"/>
                  <a:pt x="125408" y="18079"/>
                  <a:pt x="126259" y="18805"/>
                </a:cubicBezTo>
                <a:cubicBezTo>
                  <a:pt x="126309" y="18849"/>
                  <a:pt x="126374" y="18872"/>
                  <a:pt x="126440" y="18872"/>
                </a:cubicBezTo>
                <a:cubicBezTo>
                  <a:pt x="126700" y="18872"/>
                  <a:pt x="126818" y="18550"/>
                  <a:pt x="126622" y="18381"/>
                </a:cubicBezTo>
                <a:cubicBezTo>
                  <a:pt x="125764" y="17649"/>
                  <a:pt x="124883" y="16929"/>
                  <a:pt x="124000" y="16239"/>
                </a:cubicBezTo>
                <a:cubicBezTo>
                  <a:pt x="123949" y="16201"/>
                  <a:pt x="123891" y="16183"/>
                  <a:pt x="123832" y="16183"/>
                </a:cubicBezTo>
                <a:close/>
                <a:moveTo>
                  <a:pt x="28136" y="17452"/>
                </a:moveTo>
                <a:cubicBezTo>
                  <a:pt x="28072" y="17452"/>
                  <a:pt x="28008" y="17474"/>
                  <a:pt x="27956" y="17519"/>
                </a:cubicBezTo>
                <a:cubicBezTo>
                  <a:pt x="27093" y="18230"/>
                  <a:pt x="26231" y="18974"/>
                  <a:pt x="25393" y="19727"/>
                </a:cubicBezTo>
                <a:cubicBezTo>
                  <a:pt x="25203" y="19898"/>
                  <a:pt x="25324" y="20214"/>
                  <a:pt x="25581" y="20214"/>
                </a:cubicBezTo>
                <a:cubicBezTo>
                  <a:pt x="25649" y="20214"/>
                  <a:pt x="25716" y="20188"/>
                  <a:pt x="25767" y="20142"/>
                </a:cubicBezTo>
                <a:cubicBezTo>
                  <a:pt x="26598" y="19393"/>
                  <a:pt x="27454" y="18656"/>
                  <a:pt x="28311" y="17949"/>
                </a:cubicBezTo>
                <a:cubicBezTo>
                  <a:pt x="28432" y="17852"/>
                  <a:pt x="28451" y="17674"/>
                  <a:pt x="28352" y="17554"/>
                </a:cubicBezTo>
                <a:cubicBezTo>
                  <a:pt x="28297" y="17487"/>
                  <a:pt x="28217" y="17452"/>
                  <a:pt x="28136" y="17452"/>
                </a:cubicBezTo>
                <a:close/>
                <a:moveTo>
                  <a:pt x="131760" y="23316"/>
                </a:moveTo>
                <a:cubicBezTo>
                  <a:pt x="131690" y="23316"/>
                  <a:pt x="131620" y="23343"/>
                  <a:pt x="131566" y="23395"/>
                </a:cubicBezTo>
                <a:cubicBezTo>
                  <a:pt x="131456" y="23502"/>
                  <a:pt x="131453" y="23679"/>
                  <a:pt x="131560" y="23790"/>
                </a:cubicBezTo>
                <a:cubicBezTo>
                  <a:pt x="132329" y="24584"/>
                  <a:pt x="133097" y="25414"/>
                  <a:pt x="133842" y="26255"/>
                </a:cubicBezTo>
                <a:cubicBezTo>
                  <a:pt x="133895" y="26314"/>
                  <a:pt x="133971" y="26348"/>
                  <a:pt x="134051" y="26348"/>
                </a:cubicBezTo>
                <a:cubicBezTo>
                  <a:pt x="134292" y="26348"/>
                  <a:pt x="134420" y="26064"/>
                  <a:pt x="134259" y="25884"/>
                </a:cubicBezTo>
                <a:cubicBezTo>
                  <a:pt x="133509" y="25037"/>
                  <a:pt x="132736" y="24202"/>
                  <a:pt x="131961" y="23402"/>
                </a:cubicBezTo>
                <a:cubicBezTo>
                  <a:pt x="131906" y="23345"/>
                  <a:pt x="131833" y="23316"/>
                  <a:pt x="131760" y="23316"/>
                </a:cubicBezTo>
                <a:close/>
                <a:moveTo>
                  <a:pt x="20392" y="24797"/>
                </a:moveTo>
                <a:cubicBezTo>
                  <a:pt x="20317" y="24797"/>
                  <a:pt x="20242" y="24827"/>
                  <a:pt x="20187" y="24887"/>
                </a:cubicBezTo>
                <a:cubicBezTo>
                  <a:pt x="19433" y="25708"/>
                  <a:pt x="18680" y="26564"/>
                  <a:pt x="17952" y="27431"/>
                </a:cubicBezTo>
                <a:cubicBezTo>
                  <a:pt x="17801" y="27613"/>
                  <a:pt x="17930" y="27889"/>
                  <a:pt x="18167" y="27889"/>
                </a:cubicBezTo>
                <a:lnTo>
                  <a:pt x="18168" y="27890"/>
                </a:lnTo>
                <a:cubicBezTo>
                  <a:pt x="18250" y="27890"/>
                  <a:pt x="18328" y="27853"/>
                  <a:pt x="18380" y="27790"/>
                </a:cubicBezTo>
                <a:cubicBezTo>
                  <a:pt x="19103" y="26929"/>
                  <a:pt x="19849" y="26080"/>
                  <a:pt x="20598" y="25265"/>
                </a:cubicBezTo>
                <a:cubicBezTo>
                  <a:pt x="20701" y="25150"/>
                  <a:pt x="20694" y="24975"/>
                  <a:pt x="20580" y="24870"/>
                </a:cubicBezTo>
                <a:cubicBezTo>
                  <a:pt x="20527" y="24821"/>
                  <a:pt x="20460" y="24797"/>
                  <a:pt x="20392" y="24797"/>
                </a:cubicBezTo>
                <a:close/>
                <a:moveTo>
                  <a:pt x="138630" y="31482"/>
                </a:moveTo>
                <a:cubicBezTo>
                  <a:pt x="138573" y="31482"/>
                  <a:pt x="138515" y="31500"/>
                  <a:pt x="138465" y="31536"/>
                </a:cubicBezTo>
                <a:cubicBezTo>
                  <a:pt x="138341" y="31627"/>
                  <a:pt x="138313" y="31801"/>
                  <a:pt x="138403" y="31926"/>
                </a:cubicBezTo>
                <a:cubicBezTo>
                  <a:pt x="139057" y="32821"/>
                  <a:pt x="139702" y="33749"/>
                  <a:pt x="140321" y="34681"/>
                </a:cubicBezTo>
                <a:cubicBezTo>
                  <a:pt x="140373" y="34759"/>
                  <a:pt x="140461" y="34805"/>
                  <a:pt x="140554" y="34805"/>
                </a:cubicBezTo>
                <a:cubicBezTo>
                  <a:pt x="140776" y="34805"/>
                  <a:pt x="140910" y="34557"/>
                  <a:pt x="140787" y="34372"/>
                </a:cubicBezTo>
                <a:cubicBezTo>
                  <a:pt x="140162" y="33432"/>
                  <a:pt x="139512" y="32499"/>
                  <a:pt x="138855" y="31596"/>
                </a:cubicBezTo>
                <a:cubicBezTo>
                  <a:pt x="138801" y="31522"/>
                  <a:pt x="138716" y="31482"/>
                  <a:pt x="138630" y="31482"/>
                </a:cubicBezTo>
                <a:close/>
                <a:moveTo>
                  <a:pt x="13738" y="33147"/>
                </a:moveTo>
                <a:cubicBezTo>
                  <a:pt x="13652" y="33147"/>
                  <a:pt x="13566" y="33187"/>
                  <a:pt x="13512" y="33262"/>
                </a:cubicBezTo>
                <a:cubicBezTo>
                  <a:pt x="12875" y="34186"/>
                  <a:pt x="12249" y="35139"/>
                  <a:pt x="11652" y="36094"/>
                </a:cubicBezTo>
                <a:cubicBezTo>
                  <a:pt x="11536" y="36280"/>
                  <a:pt x="11668" y="36521"/>
                  <a:pt x="11889" y="36521"/>
                </a:cubicBezTo>
                <a:cubicBezTo>
                  <a:pt x="11984" y="36521"/>
                  <a:pt x="12074" y="36471"/>
                  <a:pt x="12125" y="36390"/>
                </a:cubicBezTo>
                <a:cubicBezTo>
                  <a:pt x="12718" y="35441"/>
                  <a:pt x="13339" y="34497"/>
                  <a:pt x="13971" y="33580"/>
                </a:cubicBezTo>
                <a:cubicBezTo>
                  <a:pt x="14055" y="33453"/>
                  <a:pt x="14021" y="33283"/>
                  <a:pt x="13897" y="33197"/>
                </a:cubicBezTo>
                <a:cubicBezTo>
                  <a:pt x="13848" y="33163"/>
                  <a:pt x="13793" y="33147"/>
                  <a:pt x="13738" y="33147"/>
                </a:cubicBezTo>
                <a:close/>
                <a:moveTo>
                  <a:pt x="144294" y="40514"/>
                </a:moveTo>
                <a:cubicBezTo>
                  <a:pt x="144250" y="40514"/>
                  <a:pt x="144205" y="40525"/>
                  <a:pt x="144163" y="40547"/>
                </a:cubicBezTo>
                <a:cubicBezTo>
                  <a:pt x="144025" y="40620"/>
                  <a:pt x="143975" y="40794"/>
                  <a:pt x="144052" y="40930"/>
                </a:cubicBezTo>
                <a:cubicBezTo>
                  <a:pt x="144578" y="41914"/>
                  <a:pt x="145087" y="42921"/>
                  <a:pt x="145566" y="43922"/>
                </a:cubicBezTo>
                <a:cubicBezTo>
                  <a:pt x="145612" y="44019"/>
                  <a:pt x="145710" y="44081"/>
                  <a:pt x="145817" y="44081"/>
                </a:cubicBezTo>
                <a:cubicBezTo>
                  <a:pt x="146022" y="44081"/>
                  <a:pt x="146158" y="43866"/>
                  <a:pt x="146069" y="43681"/>
                </a:cubicBezTo>
                <a:cubicBezTo>
                  <a:pt x="145587" y="42674"/>
                  <a:pt x="145074" y="41659"/>
                  <a:pt x="144544" y="40668"/>
                </a:cubicBezTo>
                <a:cubicBezTo>
                  <a:pt x="144495" y="40570"/>
                  <a:pt x="144396" y="40514"/>
                  <a:pt x="144294" y="40514"/>
                </a:cubicBezTo>
                <a:close/>
                <a:moveTo>
                  <a:pt x="8316" y="42328"/>
                </a:moveTo>
                <a:cubicBezTo>
                  <a:pt x="8212" y="42328"/>
                  <a:pt x="8112" y="42387"/>
                  <a:pt x="8063" y="42487"/>
                </a:cubicBezTo>
                <a:cubicBezTo>
                  <a:pt x="7561" y="43494"/>
                  <a:pt x="7073" y="44524"/>
                  <a:pt x="6614" y="45553"/>
                </a:cubicBezTo>
                <a:cubicBezTo>
                  <a:pt x="6533" y="45737"/>
                  <a:pt x="6668" y="45946"/>
                  <a:pt x="6870" y="45946"/>
                </a:cubicBezTo>
                <a:cubicBezTo>
                  <a:pt x="6980" y="45946"/>
                  <a:pt x="7080" y="45880"/>
                  <a:pt x="7125" y="45779"/>
                </a:cubicBezTo>
                <a:cubicBezTo>
                  <a:pt x="7579" y="44760"/>
                  <a:pt x="8063" y="43735"/>
                  <a:pt x="8563" y="42737"/>
                </a:cubicBezTo>
                <a:cubicBezTo>
                  <a:pt x="8634" y="42598"/>
                  <a:pt x="8579" y="42428"/>
                  <a:pt x="8440" y="42358"/>
                </a:cubicBezTo>
                <a:cubicBezTo>
                  <a:pt x="8400" y="42338"/>
                  <a:pt x="8357" y="42328"/>
                  <a:pt x="8316" y="42328"/>
                </a:cubicBezTo>
                <a:close/>
                <a:moveTo>
                  <a:pt x="148648" y="50251"/>
                </a:moveTo>
                <a:cubicBezTo>
                  <a:pt x="148616" y="50251"/>
                  <a:pt x="148584" y="50256"/>
                  <a:pt x="148552" y="50268"/>
                </a:cubicBezTo>
                <a:cubicBezTo>
                  <a:pt x="148406" y="50322"/>
                  <a:pt x="148331" y="50484"/>
                  <a:pt x="148387" y="50629"/>
                </a:cubicBezTo>
                <a:cubicBezTo>
                  <a:pt x="148770" y="51680"/>
                  <a:pt x="149135" y="52750"/>
                  <a:pt x="149469" y="53810"/>
                </a:cubicBezTo>
                <a:cubicBezTo>
                  <a:pt x="149506" y="53925"/>
                  <a:pt x="149613" y="54004"/>
                  <a:pt x="149735" y="54005"/>
                </a:cubicBezTo>
                <a:lnTo>
                  <a:pt x="149735" y="54005"/>
                </a:lnTo>
                <a:cubicBezTo>
                  <a:pt x="149924" y="54004"/>
                  <a:pt x="150057" y="53822"/>
                  <a:pt x="150001" y="53642"/>
                </a:cubicBezTo>
                <a:cubicBezTo>
                  <a:pt x="149665" y="52574"/>
                  <a:pt x="149298" y="51497"/>
                  <a:pt x="148911" y="50438"/>
                </a:cubicBezTo>
                <a:cubicBezTo>
                  <a:pt x="148871" y="50323"/>
                  <a:pt x="148763" y="50251"/>
                  <a:pt x="148648" y="50251"/>
                </a:cubicBezTo>
                <a:close/>
                <a:moveTo>
                  <a:pt x="149735" y="54005"/>
                </a:moveTo>
                <a:cubicBezTo>
                  <a:pt x="149735" y="54005"/>
                  <a:pt x="149735" y="54005"/>
                  <a:pt x="149735" y="54005"/>
                </a:cubicBezTo>
                <a:lnTo>
                  <a:pt x="149736" y="54005"/>
                </a:lnTo>
                <a:cubicBezTo>
                  <a:pt x="149736" y="54005"/>
                  <a:pt x="149735" y="54005"/>
                  <a:pt x="149735" y="54005"/>
                </a:cubicBezTo>
                <a:close/>
                <a:moveTo>
                  <a:pt x="4219" y="52194"/>
                </a:moveTo>
                <a:cubicBezTo>
                  <a:pt x="4102" y="52194"/>
                  <a:pt x="3993" y="52268"/>
                  <a:pt x="3954" y="52384"/>
                </a:cubicBezTo>
                <a:cubicBezTo>
                  <a:pt x="3596" y="53460"/>
                  <a:pt x="3259" y="54546"/>
                  <a:pt x="2952" y="55617"/>
                </a:cubicBezTo>
                <a:cubicBezTo>
                  <a:pt x="2910" y="55765"/>
                  <a:pt x="2995" y="55920"/>
                  <a:pt x="3143" y="55962"/>
                </a:cubicBezTo>
                <a:cubicBezTo>
                  <a:pt x="3169" y="55970"/>
                  <a:pt x="3195" y="55973"/>
                  <a:pt x="3220" y="55973"/>
                </a:cubicBezTo>
                <a:cubicBezTo>
                  <a:pt x="3345" y="55973"/>
                  <a:pt x="3454" y="55891"/>
                  <a:pt x="3488" y="55771"/>
                </a:cubicBezTo>
                <a:cubicBezTo>
                  <a:pt x="3793" y="54707"/>
                  <a:pt x="4128" y="53628"/>
                  <a:pt x="4484" y="52562"/>
                </a:cubicBezTo>
                <a:cubicBezTo>
                  <a:pt x="4533" y="52415"/>
                  <a:pt x="4454" y="52258"/>
                  <a:pt x="4308" y="52209"/>
                </a:cubicBezTo>
                <a:cubicBezTo>
                  <a:pt x="4279" y="52199"/>
                  <a:pt x="4249" y="52194"/>
                  <a:pt x="4219" y="52194"/>
                </a:cubicBezTo>
                <a:close/>
                <a:moveTo>
                  <a:pt x="151591" y="60510"/>
                </a:moveTo>
                <a:cubicBezTo>
                  <a:pt x="151574" y="60510"/>
                  <a:pt x="151556" y="60511"/>
                  <a:pt x="151538" y="60515"/>
                </a:cubicBezTo>
                <a:cubicBezTo>
                  <a:pt x="151386" y="60546"/>
                  <a:pt x="151291" y="60695"/>
                  <a:pt x="151323" y="60846"/>
                </a:cubicBezTo>
                <a:cubicBezTo>
                  <a:pt x="151553" y="61928"/>
                  <a:pt x="151764" y="63038"/>
                  <a:pt x="151949" y="64147"/>
                </a:cubicBezTo>
                <a:cubicBezTo>
                  <a:pt x="151971" y="64281"/>
                  <a:pt x="152087" y="64378"/>
                  <a:pt x="152224" y="64380"/>
                </a:cubicBezTo>
                <a:cubicBezTo>
                  <a:pt x="152239" y="64380"/>
                  <a:pt x="152255" y="64377"/>
                  <a:pt x="152270" y="64375"/>
                </a:cubicBezTo>
                <a:cubicBezTo>
                  <a:pt x="152422" y="64349"/>
                  <a:pt x="152524" y="64206"/>
                  <a:pt x="152500" y="64055"/>
                </a:cubicBezTo>
                <a:cubicBezTo>
                  <a:pt x="152313" y="62938"/>
                  <a:pt x="152100" y="61819"/>
                  <a:pt x="151868" y="60729"/>
                </a:cubicBezTo>
                <a:cubicBezTo>
                  <a:pt x="151841" y="60597"/>
                  <a:pt x="151721" y="60510"/>
                  <a:pt x="151591" y="60510"/>
                </a:cubicBezTo>
                <a:close/>
                <a:moveTo>
                  <a:pt x="1558" y="62525"/>
                </a:moveTo>
                <a:cubicBezTo>
                  <a:pt x="1424" y="62525"/>
                  <a:pt x="1304" y="62617"/>
                  <a:pt x="1277" y="62753"/>
                </a:cubicBezTo>
                <a:cubicBezTo>
                  <a:pt x="1074" y="63861"/>
                  <a:pt x="892" y="64985"/>
                  <a:pt x="738" y="66093"/>
                </a:cubicBezTo>
                <a:cubicBezTo>
                  <a:pt x="716" y="66246"/>
                  <a:pt x="823" y="66386"/>
                  <a:pt x="976" y="66409"/>
                </a:cubicBezTo>
                <a:cubicBezTo>
                  <a:pt x="988" y="66410"/>
                  <a:pt x="1001" y="66411"/>
                  <a:pt x="1014" y="66411"/>
                </a:cubicBezTo>
                <a:cubicBezTo>
                  <a:pt x="1154" y="66411"/>
                  <a:pt x="1272" y="66308"/>
                  <a:pt x="1290" y="66171"/>
                </a:cubicBezTo>
                <a:cubicBezTo>
                  <a:pt x="1444" y="65070"/>
                  <a:pt x="1624" y="63954"/>
                  <a:pt x="1827" y="62855"/>
                </a:cubicBezTo>
                <a:cubicBezTo>
                  <a:pt x="1855" y="62703"/>
                  <a:pt x="1755" y="62558"/>
                  <a:pt x="1603" y="62529"/>
                </a:cubicBezTo>
                <a:cubicBezTo>
                  <a:pt x="1588" y="62526"/>
                  <a:pt x="1573" y="62525"/>
                  <a:pt x="1558" y="62525"/>
                </a:cubicBezTo>
                <a:close/>
                <a:moveTo>
                  <a:pt x="153079" y="71073"/>
                </a:moveTo>
                <a:cubicBezTo>
                  <a:pt x="153073" y="71073"/>
                  <a:pt x="153067" y="71073"/>
                  <a:pt x="153060" y="71074"/>
                </a:cubicBezTo>
                <a:cubicBezTo>
                  <a:pt x="152906" y="71084"/>
                  <a:pt x="152790" y="71218"/>
                  <a:pt x="152800" y="71372"/>
                </a:cubicBezTo>
                <a:cubicBezTo>
                  <a:pt x="152880" y="72490"/>
                  <a:pt x="152933" y="73620"/>
                  <a:pt x="152962" y="74726"/>
                </a:cubicBezTo>
                <a:cubicBezTo>
                  <a:pt x="152966" y="74878"/>
                  <a:pt x="153089" y="74999"/>
                  <a:pt x="153241" y="74999"/>
                </a:cubicBezTo>
                <a:lnTo>
                  <a:pt x="153248" y="74999"/>
                </a:lnTo>
                <a:cubicBezTo>
                  <a:pt x="153403" y="74994"/>
                  <a:pt x="153524" y="74867"/>
                  <a:pt x="153520" y="74712"/>
                </a:cubicBezTo>
                <a:cubicBezTo>
                  <a:pt x="153491" y="73598"/>
                  <a:pt x="153436" y="72460"/>
                  <a:pt x="153358" y="71332"/>
                </a:cubicBezTo>
                <a:cubicBezTo>
                  <a:pt x="153347" y="71185"/>
                  <a:pt x="153225" y="71073"/>
                  <a:pt x="153079" y="71073"/>
                </a:cubicBezTo>
                <a:close/>
                <a:moveTo>
                  <a:pt x="364" y="73125"/>
                </a:moveTo>
                <a:cubicBezTo>
                  <a:pt x="208" y="73126"/>
                  <a:pt x="80" y="73238"/>
                  <a:pt x="73" y="73392"/>
                </a:cubicBezTo>
                <a:cubicBezTo>
                  <a:pt x="25" y="74512"/>
                  <a:pt x="1" y="75651"/>
                  <a:pt x="1" y="76778"/>
                </a:cubicBezTo>
                <a:lnTo>
                  <a:pt x="1" y="76941"/>
                </a:lnTo>
                <a:cubicBezTo>
                  <a:pt x="1" y="77094"/>
                  <a:pt x="125" y="77219"/>
                  <a:pt x="279" y="77219"/>
                </a:cubicBezTo>
                <a:cubicBezTo>
                  <a:pt x="434" y="77219"/>
                  <a:pt x="559" y="77094"/>
                  <a:pt x="559" y="76941"/>
                </a:cubicBezTo>
                <a:lnTo>
                  <a:pt x="559" y="76775"/>
                </a:lnTo>
                <a:cubicBezTo>
                  <a:pt x="559" y="75658"/>
                  <a:pt x="583" y="74528"/>
                  <a:pt x="632" y="73416"/>
                </a:cubicBezTo>
                <a:cubicBezTo>
                  <a:pt x="638" y="73262"/>
                  <a:pt x="519" y="73132"/>
                  <a:pt x="364" y="73125"/>
                </a:cubicBezTo>
                <a:close/>
                <a:moveTo>
                  <a:pt x="153091" y="81741"/>
                </a:moveTo>
                <a:cubicBezTo>
                  <a:pt x="152934" y="81741"/>
                  <a:pt x="152823" y="81855"/>
                  <a:pt x="152813" y="82002"/>
                </a:cubicBezTo>
                <a:cubicBezTo>
                  <a:pt x="152739" y="83111"/>
                  <a:pt x="152637" y="84237"/>
                  <a:pt x="152514" y="85348"/>
                </a:cubicBezTo>
                <a:cubicBezTo>
                  <a:pt x="152496" y="85501"/>
                  <a:pt x="152607" y="85639"/>
                  <a:pt x="152760" y="85657"/>
                </a:cubicBezTo>
                <a:cubicBezTo>
                  <a:pt x="152770" y="85658"/>
                  <a:pt x="152781" y="85658"/>
                  <a:pt x="152791" y="85658"/>
                </a:cubicBezTo>
                <a:cubicBezTo>
                  <a:pt x="152933" y="85658"/>
                  <a:pt x="153052" y="85551"/>
                  <a:pt x="153068" y="85410"/>
                </a:cubicBezTo>
                <a:cubicBezTo>
                  <a:pt x="153193" y="84291"/>
                  <a:pt x="153295" y="83157"/>
                  <a:pt x="153371" y="82040"/>
                </a:cubicBezTo>
                <a:cubicBezTo>
                  <a:pt x="153382" y="81886"/>
                  <a:pt x="153265" y="81752"/>
                  <a:pt x="153111" y="81742"/>
                </a:cubicBezTo>
                <a:cubicBezTo>
                  <a:pt x="153104" y="81742"/>
                  <a:pt x="153097" y="81741"/>
                  <a:pt x="153091" y="81741"/>
                </a:cubicBezTo>
                <a:close/>
                <a:moveTo>
                  <a:pt x="630" y="83956"/>
                </a:moveTo>
                <a:cubicBezTo>
                  <a:pt x="624" y="83956"/>
                  <a:pt x="618" y="83956"/>
                  <a:pt x="612" y="83956"/>
                </a:cubicBezTo>
                <a:cubicBezTo>
                  <a:pt x="459" y="83971"/>
                  <a:pt x="347" y="84108"/>
                  <a:pt x="361" y="84260"/>
                </a:cubicBezTo>
                <a:cubicBezTo>
                  <a:pt x="470" y="85380"/>
                  <a:pt x="603" y="86509"/>
                  <a:pt x="761" y="87621"/>
                </a:cubicBezTo>
                <a:cubicBezTo>
                  <a:pt x="780" y="87758"/>
                  <a:pt x="898" y="87861"/>
                  <a:pt x="1036" y="87861"/>
                </a:cubicBezTo>
                <a:cubicBezTo>
                  <a:pt x="1050" y="87861"/>
                  <a:pt x="1063" y="87859"/>
                  <a:pt x="1077" y="87858"/>
                </a:cubicBezTo>
                <a:cubicBezTo>
                  <a:pt x="1228" y="87836"/>
                  <a:pt x="1336" y="87695"/>
                  <a:pt x="1313" y="87543"/>
                </a:cubicBezTo>
                <a:cubicBezTo>
                  <a:pt x="1157" y="86440"/>
                  <a:pt x="1023" y="85318"/>
                  <a:pt x="916" y="84208"/>
                </a:cubicBezTo>
                <a:cubicBezTo>
                  <a:pt x="902" y="84060"/>
                  <a:pt x="772" y="83956"/>
                  <a:pt x="630" y="83956"/>
                </a:cubicBezTo>
                <a:close/>
                <a:moveTo>
                  <a:pt x="151636" y="92311"/>
                </a:moveTo>
                <a:cubicBezTo>
                  <a:pt x="151508" y="92311"/>
                  <a:pt x="151387" y="92398"/>
                  <a:pt x="151359" y="92531"/>
                </a:cubicBezTo>
                <a:cubicBezTo>
                  <a:pt x="151129" y="93628"/>
                  <a:pt x="150871" y="94728"/>
                  <a:pt x="150595" y="95802"/>
                </a:cubicBezTo>
                <a:cubicBezTo>
                  <a:pt x="150549" y="95979"/>
                  <a:pt x="150682" y="96152"/>
                  <a:pt x="150864" y="96152"/>
                </a:cubicBezTo>
                <a:cubicBezTo>
                  <a:pt x="150864" y="96152"/>
                  <a:pt x="150865" y="96152"/>
                  <a:pt x="150866" y="96152"/>
                </a:cubicBezTo>
                <a:cubicBezTo>
                  <a:pt x="150993" y="96152"/>
                  <a:pt x="151104" y="96065"/>
                  <a:pt x="151136" y="95942"/>
                </a:cubicBezTo>
                <a:cubicBezTo>
                  <a:pt x="151414" y="94859"/>
                  <a:pt x="151673" y="93751"/>
                  <a:pt x="151906" y="92646"/>
                </a:cubicBezTo>
                <a:cubicBezTo>
                  <a:pt x="151937" y="92495"/>
                  <a:pt x="151841" y="92347"/>
                  <a:pt x="151689" y="92316"/>
                </a:cubicBezTo>
                <a:cubicBezTo>
                  <a:pt x="151671" y="92313"/>
                  <a:pt x="151654" y="92311"/>
                  <a:pt x="151636" y="92311"/>
                </a:cubicBezTo>
                <a:close/>
                <a:moveTo>
                  <a:pt x="2405" y="94475"/>
                </a:moveTo>
                <a:cubicBezTo>
                  <a:pt x="2383" y="94475"/>
                  <a:pt x="2362" y="94477"/>
                  <a:pt x="2340" y="94482"/>
                </a:cubicBezTo>
                <a:cubicBezTo>
                  <a:pt x="2189" y="94519"/>
                  <a:pt x="2097" y="94670"/>
                  <a:pt x="2133" y="94820"/>
                </a:cubicBezTo>
                <a:cubicBezTo>
                  <a:pt x="2394" y="95908"/>
                  <a:pt x="2687" y="97009"/>
                  <a:pt x="2999" y="98092"/>
                </a:cubicBezTo>
                <a:cubicBezTo>
                  <a:pt x="3034" y="98211"/>
                  <a:pt x="3142" y="98294"/>
                  <a:pt x="3267" y="98294"/>
                </a:cubicBezTo>
                <a:cubicBezTo>
                  <a:pt x="3294" y="98294"/>
                  <a:pt x="3319" y="98290"/>
                  <a:pt x="3345" y="98282"/>
                </a:cubicBezTo>
                <a:cubicBezTo>
                  <a:pt x="3493" y="98240"/>
                  <a:pt x="3578" y="98085"/>
                  <a:pt x="3535" y="97937"/>
                </a:cubicBezTo>
                <a:cubicBezTo>
                  <a:pt x="3225" y="96861"/>
                  <a:pt x="2936" y="95768"/>
                  <a:pt x="2676" y="94689"/>
                </a:cubicBezTo>
                <a:cubicBezTo>
                  <a:pt x="2645" y="94560"/>
                  <a:pt x="2531" y="94475"/>
                  <a:pt x="2405" y="94475"/>
                </a:cubicBezTo>
                <a:close/>
                <a:moveTo>
                  <a:pt x="148706" y="102582"/>
                </a:moveTo>
                <a:cubicBezTo>
                  <a:pt x="148595" y="102582"/>
                  <a:pt x="148491" y="102648"/>
                  <a:pt x="148447" y="102757"/>
                </a:cubicBezTo>
                <a:cubicBezTo>
                  <a:pt x="148065" y="103809"/>
                  <a:pt x="147657" y="104864"/>
                  <a:pt x="147229" y="105895"/>
                </a:cubicBezTo>
                <a:cubicBezTo>
                  <a:pt x="147171" y="106037"/>
                  <a:pt x="147238" y="106200"/>
                  <a:pt x="147381" y="106260"/>
                </a:cubicBezTo>
                <a:cubicBezTo>
                  <a:pt x="147414" y="106274"/>
                  <a:pt x="147450" y="106281"/>
                  <a:pt x="147487" y="106281"/>
                </a:cubicBezTo>
                <a:lnTo>
                  <a:pt x="147487" y="106281"/>
                </a:lnTo>
                <a:cubicBezTo>
                  <a:pt x="147600" y="106280"/>
                  <a:pt x="147701" y="106213"/>
                  <a:pt x="147745" y="106109"/>
                </a:cubicBezTo>
                <a:cubicBezTo>
                  <a:pt x="148175" y="105070"/>
                  <a:pt x="148587" y="104006"/>
                  <a:pt x="148972" y="102946"/>
                </a:cubicBezTo>
                <a:cubicBezTo>
                  <a:pt x="149017" y="102803"/>
                  <a:pt x="148941" y="102649"/>
                  <a:pt x="148800" y="102599"/>
                </a:cubicBezTo>
                <a:cubicBezTo>
                  <a:pt x="148769" y="102587"/>
                  <a:pt x="148737" y="102582"/>
                  <a:pt x="148706" y="102582"/>
                </a:cubicBezTo>
                <a:close/>
                <a:moveTo>
                  <a:pt x="147487" y="106281"/>
                </a:moveTo>
                <a:cubicBezTo>
                  <a:pt x="147487" y="106281"/>
                  <a:pt x="147487" y="106281"/>
                  <a:pt x="147487" y="106281"/>
                </a:cubicBezTo>
                <a:lnTo>
                  <a:pt x="147488" y="106281"/>
                </a:lnTo>
                <a:cubicBezTo>
                  <a:pt x="147488" y="106281"/>
                  <a:pt x="147487" y="106281"/>
                  <a:pt x="147487" y="106281"/>
                </a:cubicBezTo>
                <a:close/>
                <a:moveTo>
                  <a:pt x="5627" y="104651"/>
                </a:moveTo>
                <a:cubicBezTo>
                  <a:pt x="5593" y="104651"/>
                  <a:pt x="5558" y="104658"/>
                  <a:pt x="5524" y="104671"/>
                </a:cubicBezTo>
                <a:cubicBezTo>
                  <a:pt x="5382" y="104727"/>
                  <a:pt x="5312" y="104888"/>
                  <a:pt x="5367" y="105030"/>
                </a:cubicBezTo>
                <a:cubicBezTo>
                  <a:pt x="5779" y="106072"/>
                  <a:pt x="6221" y="107118"/>
                  <a:pt x="6678" y="108140"/>
                </a:cubicBezTo>
                <a:cubicBezTo>
                  <a:pt x="6724" y="108240"/>
                  <a:pt x="6823" y="108305"/>
                  <a:pt x="6934" y="108305"/>
                </a:cubicBezTo>
                <a:cubicBezTo>
                  <a:pt x="6973" y="108305"/>
                  <a:pt x="7012" y="108296"/>
                  <a:pt x="7048" y="108279"/>
                </a:cubicBezTo>
                <a:cubicBezTo>
                  <a:pt x="7188" y="108218"/>
                  <a:pt x="7252" y="108052"/>
                  <a:pt x="7188" y="107911"/>
                </a:cubicBezTo>
                <a:cubicBezTo>
                  <a:pt x="6734" y="106898"/>
                  <a:pt x="6295" y="105859"/>
                  <a:pt x="5885" y="104824"/>
                </a:cubicBezTo>
                <a:cubicBezTo>
                  <a:pt x="5841" y="104716"/>
                  <a:pt x="5737" y="104651"/>
                  <a:pt x="5627" y="104651"/>
                </a:cubicBezTo>
                <a:close/>
                <a:moveTo>
                  <a:pt x="144374" y="112330"/>
                </a:moveTo>
                <a:cubicBezTo>
                  <a:pt x="144274" y="112330"/>
                  <a:pt x="144177" y="112384"/>
                  <a:pt x="144127" y="112477"/>
                </a:cubicBezTo>
                <a:cubicBezTo>
                  <a:pt x="143603" y="113465"/>
                  <a:pt x="143050" y="114452"/>
                  <a:pt x="142484" y="115413"/>
                </a:cubicBezTo>
                <a:cubicBezTo>
                  <a:pt x="142374" y="115599"/>
                  <a:pt x="142508" y="115833"/>
                  <a:pt x="142724" y="115834"/>
                </a:cubicBezTo>
                <a:cubicBezTo>
                  <a:pt x="142823" y="115834"/>
                  <a:pt x="142915" y="115782"/>
                  <a:pt x="142965" y="115697"/>
                </a:cubicBezTo>
                <a:cubicBezTo>
                  <a:pt x="143536" y="114729"/>
                  <a:pt x="144092" y="113734"/>
                  <a:pt x="144620" y="112739"/>
                </a:cubicBezTo>
                <a:cubicBezTo>
                  <a:pt x="144692" y="112604"/>
                  <a:pt x="144641" y="112435"/>
                  <a:pt x="144505" y="112362"/>
                </a:cubicBezTo>
                <a:cubicBezTo>
                  <a:pt x="144463" y="112340"/>
                  <a:pt x="144418" y="112330"/>
                  <a:pt x="144374" y="112330"/>
                </a:cubicBezTo>
                <a:close/>
                <a:moveTo>
                  <a:pt x="10235" y="114258"/>
                </a:moveTo>
                <a:cubicBezTo>
                  <a:pt x="10188" y="114258"/>
                  <a:pt x="10140" y="114270"/>
                  <a:pt x="10097" y="114294"/>
                </a:cubicBezTo>
                <a:cubicBezTo>
                  <a:pt x="9962" y="114371"/>
                  <a:pt x="9915" y="114543"/>
                  <a:pt x="9993" y="114677"/>
                </a:cubicBezTo>
                <a:cubicBezTo>
                  <a:pt x="10547" y="115650"/>
                  <a:pt x="11130" y="116626"/>
                  <a:pt x="11729" y="117577"/>
                </a:cubicBezTo>
                <a:cubicBezTo>
                  <a:pt x="11779" y="117657"/>
                  <a:pt x="11867" y="117707"/>
                  <a:pt x="11962" y="117707"/>
                </a:cubicBezTo>
                <a:cubicBezTo>
                  <a:pt x="11963" y="117707"/>
                  <a:pt x="11964" y="117707"/>
                  <a:pt x="11965" y="117707"/>
                </a:cubicBezTo>
                <a:lnTo>
                  <a:pt x="11965" y="117708"/>
                </a:lnTo>
                <a:cubicBezTo>
                  <a:pt x="12018" y="117708"/>
                  <a:pt x="12069" y="117693"/>
                  <a:pt x="12113" y="117664"/>
                </a:cubicBezTo>
                <a:cubicBezTo>
                  <a:pt x="12244" y="117583"/>
                  <a:pt x="12283" y="117410"/>
                  <a:pt x="12201" y="117280"/>
                </a:cubicBezTo>
                <a:cubicBezTo>
                  <a:pt x="11608" y="116336"/>
                  <a:pt x="11028" y="115367"/>
                  <a:pt x="10478" y="114402"/>
                </a:cubicBezTo>
                <a:cubicBezTo>
                  <a:pt x="10428" y="114309"/>
                  <a:pt x="10332" y="114258"/>
                  <a:pt x="10235" y="114258"/>
                </a:cubicBezTo>
                <a:close/>
                <a:moveTo>
                  <a:pt x="138720" y="121385"/>
                </a:moveTo>
                <a:cubicBezTo>
                  <a:pt x="138634" y="121385"/>
                  <a:pt x="138549" y="121425"/>
                  <a:pt x="138494" y="121500"/>
                </a:cubicBezTo>
                <a:cubicBezTo>
                  <a:pt x="137840" y="122401"/>
                  <a:pt x="137155" y="123302"/>
                  <a:pt x="136459" y="124177"/>
                </a:cubicBezTo>
                <a:cubicBezTo>
                  <a:pt x="136314" y="124359"/>
                  <a:pt x="136444" y="124630"/>
                  <a:pt x="136677" y="124630"/>
                </a:cubicBezTo>
                <a:lnTo>
                  <a:pt x="136678" y="124630"/>
                </a:lnTo>
                <a:cubicBezTo>
                  <a:pt x="136763" y="124630"/>
                  <a:pt x="136844" y="124591"/>
                  <a:pt x="136896" y="124525"/>
                </a:cubicBezTo>
                <a:cubicBezTo>
                  <a:pt x="137597" y="123643"/>
                  <a:pt x="138287" y="122736"/>
                  <a:pt x="138945" y="121828"/>
                </a:cubicBezTo>
                <a:cubicBezTo>
                  <a:pt x="139036" y="121704"/>
                  <a:pt x="139008" y="121529"/>
                  <a:pt x="138883" y="121438"/>
                </a:cubicBezTo>
                <a:cubicBezTo>
                  <a:pt x="138834" y="121402"/>
                  <a:pt x="138777" y="121385"/>
                  <a:pt x="138720" y="121385"/>
                </a:cubicBezTo>
                <a:close/>
                <a:moveTo>
                  <a:pt x="16138" y="123136"/>
                </a:moveTo>
                <a:cubicBezTo>
                  <a:pt x="16079" y="123136"/>
                  <a:pt x="16019" y="123154"/>
                  <a:pt x="15969" y="123194"/>
                </a:cubicBezTo>
                <a:cubicBezTo>
                  <a:pt x="15844" y="123289"/>
                  <a:pt x="15823" y="123467"/>
                  <a:pt x="15921" y="123590"/>
                </a:cubicBezTo>
                <a:cubicBezTo>
                  <a:pt x="16605" y="124476"/>
                  <a:pt x="17319" y="125364"/>
                  <a:pt x="18043" y="126223"/>
                </a:cubicBezTo>
                <a:cubicBezTo>
                  <a:pt x="18097" y="126286"/>
                  <a:pt x="18175" y="126323"/>
                  <a:pt x="18258" y="126323"/>
                </a:cubicBezTo>
                <a:cubicBezTo>
                  <a:pt x="18495" y="126323"/>
                  <a:pt x="18625" y="126045"/>
                  <a:pt x="18471" y="125864"/>
                </a:cubicBezTo>
                <a:cubicBezTo>
                  <a:pt x="17751" y="125009"/>
                  <a:pt x="17042" y="124130"/>
                  <a:pt x="16364" y="123249"/>
                </a:cubicBezTo>
                <a:cubicBezTo>
                  <a:pt x="16309" y="123175"/>
                  <a:pt x="16224" y="123136"/>
                  <a:pt x="16138" y="123136"/>
                </a:cubicBezTo>
                <a:close/>
                <a:moveTo>
                  <a:pt x="131860" y="129571"/>
                </a:moveTo>
                <a:cubicBezTo>
                  <a:pt x="131790" y="129571"/>
                  <a:pt x="131719" y="129598"/>
                  <a:pt x="131664" y="129651"/>
                </a:cubicBezTo>
                <a:cubicBezTo>
                  <a:pt x="130895" y="130449"/>
                  <a:pt x="130093" y="131246"/>
                  <a:pt x="129281" y="132019"/>
                </a:cubicBezTo>
                <a:cubicBezTo>
                  <a:pt x="129098" y="132193"/>
                  <a:pt x="129221" y="132500"/>
                  <a:pt x="129473" y="132500"/>
                </a:cubicBezTo>
                <a:cubicBezTo>
                  <a:pt x="129545" y="132500"/>
                  <a:pt x="129614" y="132472"/>
                  <a:pt x="129665" y="132423"/>
                </a:cubicBezTo>
                <a:cubicBezTo>
                  <a:pt x="130483" y="131645"/>
                  <a:pt x="131291" y="130843"/>
                  <a:pt x="132066" y="130038"/>
                </a:cubicBezTo>
                <a:cubicBezTo>
                  <a:pt x="132168" y="129926"/>
                  <a:pt x="132163" y="129754"/>
                  <a:pt x="132053" y="129649"/>
                </a:cubicBezTo>
                <a:cubicBezTo>
                  <a:pt x="131999" y="129597"/>
                  <a:pt x="131930" y="129571"/>
                  <a:pt x="131860" y="129571"/>
                </a:cubicBezTo>
                <a:close/>
                <a:moveTo>
                  <a:pt x="23221" y="131115"/>
                </a:moveTo>
                <a:cubicBezTo>
                  <a:pt x="23148" y="131115"/>
                  <a:pt x="23076" y="131143"/>
                  <a:pt x="23021" y="131199"/>
                </a:cubicBezTo>
                <a:cubicBezTo>
                  <a:pt x="22911" y="131311"/>
                  <a:pt x="22915" y="131492"/>
                  <a:pt x="23030" y="131599"/>
                </a:cubicBezTo>
                <a:cubicBezTo>
                  <a:pt x="23828" y="132381"/>
                  <a:pt x="24658" y="133161"/>
                  <a:pt x="25498" y="133915"/>
                </a:cubicBezTo>
                <a:cubicBezTo>
                  <a:pt x="25549" y="133961"/>
                  <a:pt x="25615" y="133986"/>
                  <a:pt x="25684" y="133986"/>
                </a:cubicBezTo>
                <a:lnTo>
                  <a:pt x="25684" y="133986"/>
                </a:lnTo>
                <a:cubicBezTo>
                  <a:pt x="25940" y="133986"/>
                  <a:pt x="26060" y="133671"/>
                  <a:pt x="25870" y="133500"/>
                </a:cubicBezTo>
                <a:cubicBezTo>
                  <a:pt x="25037" y="132751"/>
                  <a:pt x="24212" y="131977"/>
                  <a:pt x="23420" y="131200"/>
                </a:cubicBezTo>
                <a:cubicBezTo>
                  <a:pt x="23366" y="131144"/>
                  <a:pt x="23293" y="131115"/>
                  <a:pt x="23221" y="131115"/>
                </a:cubicBezTo>
                <a:close/>
                <a:moveTo>
                  <a:pt x="25684" y="133986"/>
                </a:moveTo>
                <a:cubicBezTo>
                  <a:pt x="25684" y="133986"/>
                  <a:pt x="25683" y="133986"/>
                  <a:pt x="25683" y="133986"/>
                </a:cubicBezTo>
                <a:lnTo>
                  <a:pt x="25684" y="133986"/>
                </a:lnTo>
                <a:cubicBezTo>
                  <a:pt x="25684" y="133986"/>
                  <a:pt x="25684" y="133986"/>
                  <a:pt x="25684" y="133986"/>
                </a:cubicBezTo>
                <a:close/>
                <a:moveTo>
                  <a:pt x="123947" y="136718"/>
                </a:moveTo>
                <a:cubicBezTo>
                  <a:pt x="123887" y="136718"/>
                  <a:pt x="123826" y="136738"/>
                  <a:pt x="123775" y="136777"/>
                </a:cubicBezTo>
                <a:cubicBezTo>
                  <a:pt x="122898" y="137465"/>
                  <a:pt x="121995" y="138142"/>
                  <a:pt x="121089" y="138791"/>
                </a:cubicBezTo>
                <a:cubicBezTo>
                  <a:pt x="120869" y="138950"/>
                  <a:pt x="120979" y="139297"/>
                  <a:pt x="121251" y="139297"/>
                </a:cubicBezTo>
                <a:cubicBezTo>
                  <a:pt x="121309" y="139297"/>
                  <a:pt x="121366" y="139279"/>
                  <a:pt x="121414" y="139244"/>
                </a:cubicBezTo>
                <a:cubicBezTo>
                  <a:pt x="122326" y="138592"/>
                  <a:pt x="123237" y="137910"/>
                  <a:pt x="124120" y="137218"/>
                </a:cubicBezTo>
                <a:cubicBezTo>
                  <a:pt x="124241" y="137122"/>
                  <a:pt x="124262" y="136946"/>
                  <a:pt x="124166" y="136825"/>
                </a:cubicBezTo>
                <a:cubicBezTo>
                  <a:pt x="124112" y="136755"/>
                  <a:pt x="124030" y="136718"/>
                  <a:pt x="123947" y="136718"/>
                </a:cubicBezTo>
                <a:close/>
                <a:moveTo>
                  <a:pt x="31345" y="138045"/>
                </a:moveTo>
                <a:cubicBezTo>
                  <a:pt x="31259" y="138045"/>
                  <a:pt x="31175" y="138084"/>
                  <a:pt x="31120" y="138159"/>
                </a:cubicBezTo>
                <a:cubicBezTo>
                  <a:pt x="31028" y="138282"/>
                  <a:pt x="31055" y="138457"/>
                  <a:pt x="31179" y="138549"/>
                </a:cubicBezTo>
                <a:cubicBezTo>
                  <a:pt x="32083" y="139218"/>
                  <a:pt x="33013" y="139875"/>
                  <a:pt x="33945" y="140501"/>
                </a:cubicBezTo>
                <a:cubicBezTo>
                  <a:pt x="33992" y="140533"/>
                  <a:pt x="34045" y="140549"/>
                  <a:pt x="34101" y="140549"/>
                </a:cubicBezTo>
                <a:cubicBezTo>
                  <a:pt x="34225" y="140549"/>
                  <a:pt x="34333" y="140469"/>
                  <a:pt x="34368" y="140351"/>
                </a:cubicBezTo>
                <a:cubicBezTo>
                  <a:pt x="34404" y="140234"/>
                  <a:pt x="34360" y="140107"/>
                  <a:pt x="34257" y="140039"/>
                </a:cubicBezTo>
                <a:cubicBezTo>
                  <a:pt x="33332" y="139416"/>
                  <a:pt x="32409" y="138763"/>
                  <a:pt x="31511" y="138099"/>
                </a:cubicBezTo>
                <a:cubicBezTo>
                  <a:pt x="31461" y="138063"/>
                  <a:pt x="31402" y="138045"/>
                  <a:pt x="31345" y="138045"/>
                </a:cubicBezTo>
                <a:close/>
                <a:moveTo>
                  <a:pt x="115114" y="142703"/>
                </a:moveTo>
                <a:cubicBezTo>
                  <a:pt x="115067" y="142703"/>
                  <a:pt x="115020" y="142715"/>
                  <a:pt x="114976" y="142740"/>
                </a:cubicBezTo>
                <a:cubicBezTo>
                  <a:pt x="114019" y="143294"/>
                  <a:pt x="113031" y="143839"/>
                  <a:pt x="112038" y="144359"/>
                </a:cubicBezTo>
                <a:cubicBezTo>
                  <a:pt x="111924" y="144418"/>
                  <a:pt x="111866" y="144548"/>
                  <a:pt x="111898" y="144672"/>
                </a:cubicBezTo>
                <a:cubicBezTo>
                  <a:pt x="111928" y="144797"/>
                  <a:pt x="112040" y="144885"/>
                  <a:pt x="112168" y="144885"/>
                </a:cubicBezTo>
                <a:cubicBezTo>
                  <a:pt x="112213" y="144884"/>
                  <a:pt x="112257" y="144874"/>
                  <a:pt x="112297" y="144853"/>
                </a:cubicBezTo>
                <a:cubicBezTo>
                  <a:pt x="113298" y="144330"/>
                  <a:pt x="114292" y="143781"/>
                  <a:pt x="115256" y="143222"/>
                </a:cubicBezTo>
                <a:cubicBezTo>
                  <a:pt x="115387" y="143144"/>
                  <a:pt x="115431" y="142975"/>
                  <a:pt x="115355" y="142842"/>
                </a:cubicBezTo>
                <a:cubicBezTo>
                  <a:pt x="115303" y="142753"/>
                  <a:pt x="115210" y="142703"/>
                  <a:pt x="115114" y="142703"/>
                </a:cubicBezTo>
                <a:close/>
                <a:moveTo>
                  <a:pt x="40348" y="143777"/>
                </a:moveTo>
                <a:cubicBezTo>
                  <a:pt x="40249" y="143777"/>
                  <a:pt x="40153" y="143830"/>
                  <a:pt x="40102" y="143923"/>
                </a:cubicBezTo>
                <a:cubicBezTo>
                  <a:pt x="40029" y="144058"/>
                  <a:pt x="40079" y="144227"/>
                  <a:pt x="40215" y="144301"/>
                </a:cubicBezTo>
                <a:cubicBezTo>
                  <a:pt x="41205" y="144839"/>
                  <a:pt x="42220" y="145361"/>
                  <a:pt x="43228" y="145851"/>
                </a:cubicBezTo>
                <a:cubicBezTo>
                  <a:pt x="43267" y="145870"/>
                  <a:pt x="43309" y="145879"/>
                  <a:pt x="43351" y="145879"/>
                </a:cubicBezTo>
                <a:cubicBezTo>
                  <a:pt x="43481" y="145879"/>
                  <a:pt x="43593" y="145789"/>
                  <a:pt x="43623" y="145664"/>
                </a:cubicBezTo>
                <a:cubicBezTo>
                  <a:pt x="43652" y="145537"/>
                  <a:pt x="43590" y="145406"/>
                  <a:pt x="43473" y="145350"/>
                </a:cubicBezTo>
                <a:cubicBezTo>
                  <a:pt x="42471" y="144862"/>
                  <a:pt x="41465" y="144344"/>
                  <a:pt x="40481" y="143810"/>
                </a:cubicBezTo>
                <a:cubicBezTo>
                  <a:pt x="40439" y="143787"/>
                  <a:pt x="40393" y="143777"/>
                  <a:pt x="40348" y="143777"/>
                </a:cubicBezTo>
                <a:close/>
                <a:moveTo>
                  <a:pt x="105534" y="147400"/>
                </a:moveTo>
                <a:cubicBezTo>
                  <a:pt x="105501" y="147400"/>
                  <a:pt x="105468" y="147405"/>
                  <a:pt x="105435" y="147418"/>
                </a:cubicBezTo>
                <a:cubicBezTo>
                  <a:pt x="104403" y="147838"/>
                  <a:pt x="103346" y="148240"/>
                  <a:pt x="102296" y="148613"/>
                </a:cubicBezTo>
                <a:cubicBezTo>
                  <a:pt x="102168" y="148659"/>
                  <a:pt x="102092" y="148790"/>
                  <a:pt x="102114" y="148923"/>
                </a:cubicBezTo>
                <a:cubicBezTo>
                  <a:pt x="102138" y="149057"/>
                  <a:pt x="102253" y="149154"/>
                  <a:pt x="102389" y="149154"/>
                </a:cubicBezTo>
                <a:cubicBezTo>
                  <a:pt x="102392" y="149155"/>
                  <a:pt x="102395" y="149155"/>
                  <a:pt x="102397" y="149155"/>
                </a:cubicBezTo>
                <a:cubicBezTo>
                  <a:pt x="102426" y="149155"/>
                  <a:pt x="102455" y="149149"/>
                  <a:pt x="102483" y="149138"/>
                </a:cubicBezTo>
                <a:cubicBezTo>
                  <a:pt x="103541" y="148763"/>
                  <a:pt x="104605" y="148357"/>
                  <a:pt x="105646" y="147935"/>
                </a:cubicBezTo>
                <a:cubicBezTo>
                  <a:pt x="105785" y="147874"/>
                  <a:pt x="105850" y="147714"/>
                  <a:pt x="105793" y="147574"/>
                </a:cubicBezTo>
                <a:cubicBezTo>
                  <a:pt x="105749" y="147465"/>
                  <a:pt x="105645" y="147400"/>
                  <a:pt x="105534" y="147400"/>
                </a:cubicBezTo>
                <a:close/>
                <a:moveTo>
                  <a:pt x="50065" y="148198"/>
                </a:moveTo>
                <a:cubicBezTo>
                  <a:pt x="49952" y="148198"/>
                  <a:pt x="49845" y="148267"/>
                  <a:pt x="49803" y="148380"/>
                </a:cubicBezTo>
                <a:cubicBezTo>
                  <a:pt x="49749" y="148524"/>
                  <a:pt x="49822" y="148685"/>
                  <a:pt x="49967" y="148739"/>
                </a:cubicBezTo>
                <a:cubicBezTo>
                  <a:pt x="51021" y="149131"/>
                  <a:pt x="52099" y="149506"/>
                  <a:pt x="53172" y="149852"/>
                </a:cubicBezTo>
                <a:cubicBezTo>
                  <a:pt x="53200" y="149861"/>
                  <a:pt x="53229" y="149866"/>
                  <a:pt x="53258" y="149866"/>
                </a:cubicBezTo>
                <a:cubicBezTo>
                  <a:pt x="53395" y="149866"/>
                  <a:pt x="53512" y="149766"/>
                  <a:pt x="53533" y="149631"/>
                </a:cubicBezTo>
                <a:cubicBezTo>
                  <a:pt x="53554" y="149495"/>
                  <a:pt x="53474" y="149364"/>
                  <a:pt x="53343" y="149322"/>
                </a:cubicBezTo>
                <a:cubicBezTo>
                  <a:pt x="52279" y="148977"/>
                  <a:pt x="51208" y="148606"/>
                  <a:pt x="50162" y="148216"/>
                </a:cubicBezTo>
                <a:cubicBezTo>
                  <a:pt x="50130" y="148204"/>
                  <a:pt x="50098" y="148198"/>
                  <a:pt x="50065" y="148198"/>
                </a:cubicBezTo>
                <a:close/>
                <a:moveTo>
                  <a:pt x="95398" y="150707"/>
                </a:moveTo>
                <a:cubicBezTo>
                  <a:pt x="95375" y="150707"/>
                  <a:pt x="95352" y="150710"/>
                  <a:pt x="95330" y="150715"/>
                </a:cubicBezTo>
                <a:cubicBezTo>
                  <a:pt x="94253" y="150984"/>
                  <a:pt x="93151" y="151235"/>
                  <a:pt x="92054" y="151458"/>
                </a:cubicBezTo>
                <a:cubicBezTo>
                  <a:pt x="91912" y="151485"/>
                  <a:pt x="91814" y="151616"/>
                  <a:pt x="91828" y="151760"/>
                </a:cubicBezTo>
                <a:cubicBezTo>
                  <a:pt x="91842" y="151903"/>
                  <a:pt x="91963" y="152012"/>
                  <a:pt x="92107" y="152012"/>
                </a:cubicBezTo>
                <a:cubicBezTo>
                  <a:pt x="92107" y="152012"/>
                  <a:pt x="92108" y="152012"/>
                  <a:pt x="92109" y="152012"/>
                </a:cubicBezTo>
                <a:cubicBezTo>
                  <a:pt x="92128" y="152011"/>
                  <a:pt x="92146" y="152009"/>
                  <a:pt x="92165" y="152005"/>
                </a:cubicBezTo>
                <a:cubicBezTo>
                  <a:pt x="93270" y="151780"/>
                  <a:pt x="94380" y="151528"/>
                  <a:pt x="95465" y="151257"/>
                </a:cubicBezTo>
                <a:cubicBezTo>
                  <a:pt x="95615" y="151220"/>
                  <a:pt x="95706" y="151068"/>
                  <a:pt x="95668" y="150919"/>
                </a:cubicBezTo>
                <a:cubicBezTo>
                  <a:pt x="95637" y="150792"/>
                  <a:pt x="95523" y="150707"/>
                  <a:pt x="95398" y="150707"/>
                </a:cubicBezTo>
                <a:close/>
                <a:moveTo>
                  <a:pt x="60309" y="151214"/>
                </a:moveTo>
                <a:cubicBezTo>
                  <a:pt x="60181" y="151214"/>
                  <a:pt x="60066" y="151303"/>
                  <a:pt x="60036" y="151433"/>
                </a:cubicBezTo>
                <a:cubicBezTo>
                  <a:pt x="60003" y="151583"/>
                  <a:pt x="60098" y="151732"/>
                  <a:pt x="60248" y="151765"/>
                </a:cubicBezTo>
                <a:cubicBezTo>
                  <a:pt x="61349" y="152007"/>
                  <a:pt x="62467" y="152226"/>
                  <a:pt x="63569" y="152417"/>
                </a:cubicBezTo>
                <a:cubicBezTo>
                  <a:pt x="63586" y="152421"/>
                  <a:pt x="63602" y="152422"/>
                  <a:pt x="63618" y="152422"/>
                </a:cubicBezTo>
                <a:lnTo>
                  <a:pt x="63617" y="152421"/>
                </a:lnTo>
                <a:cubicBezTo>
                  <a:pt x="63761" y="152419"/>
                  <a:pt x="63880" y="152309"/>
                  <a:pt x="63892" y="152165"/>
                </a:cubicBezTo>
                <a:cubicBezTo>
                  <a:pt x="63905" y="152023"/>
                  <a:pt x="63806" y="151894"/>
                  <a:pt x="63665" y="151867"/>
                </a:cubicBezTo>
                <a:cubicBezTo>
                  <a:pt x="62570" y="151677"/>
                  <a:pt x="61461" y="151460"/>
                  <a:pt x="60368" y="151221"/>
                </a:cubicBezTo>
                <a:cubicBezTo>
                  <a:pt x="60348" y="151216"/>
                  <a:pt x="60329" y="151214"/>
                  <a:pt x="60309" y="151214"/>
                </a:cubicBezTo>
                <a:close/>
                <a:moveTo>
                  <a:pt x="84900" y="152564"/>
                </a:moveTo>
                <a:cubicBezTo>
                  <a:pt x="84888" y="152564"/>
                  <a:pt x="84875" y="152564"/>
                  <a:pt x="84863" y="152566"/>
                </a:cubicBezTo>
                <a:cubicBezTo>
                  <a:pt x="83752" y="152684"/>
                  <a:pt x="82625" y="152777"/>
                  <a:pt x="81516" y="152846"/>
                </a:cubicBezTo>
                <a:cubicBezTo>
                  <a:pt x="81365" y="152854"/>
                  <a:pt x="81248" y="152981"/>
                  <a:pt x="81253" y="153132"/>
                </a:cubicBezTo>
                <a:cubicBezTo>
                  <a:pt x="81258" y="153283"/>
                  <a:pt x="81380" y="153402"/>
                  <a:pt x="81530" y="153402"/>
                </a:cubicBezTo>
                <a:cubicBezTo>
                  <a:pt x="81531" y="153402"/>
                  <a:pt x="81532" y="153402"/>
                  <a:pt x="81533" y="153402"/>
                </a:cubicBezTo>
                <a:cubicBezTo>
                  <a:pt x="81538" y="153402"/>
                  <a:pt x="81544" y="153402"/>
                  <a:pt x="81550" y="153401"/>
                </a:cubicBezTo>
                <a:cubicBezTo>
                  <a:pt x="82668" y="153334"/>
                  <a:pt x="83803" y="153239"/>
                  <a:pt x="84922" y="153121"/>
                </a:cubicBezTo>
                <a:cubicBezTo>
                  <a:pt x="85076" y="153104"/>
                  <a:pt x="85187" y="152967"/>
                  <a:pt x="85170" y="152814"/>
                </a:cubicBezTo>
                <a:cubicBezTo>
                  <a:pt x="85155" y="152674"/>
                  <a:pt x="85042" y="152564"/>
                  <a:pt x="84900" y="152564"/>
                </a:cubicBezTo>
                <a:close/>
                <a:moveTo>
                  <a:pt x="70867" y="152765"/>
                </a:moveTo>
                <a:cubicBezTo>
                  <a:pt x="70731" y="152765"/>
                  <a:pt x="70597" y="152874"/>
                  <a:pt x="70585" y="153023"/>
                </a:cubicBezTo>
                <a:cubicBezTo>
                  <a:pt x="70573" y="153176"/>
                  <a:pt x="70688" y="153310"/>
                  <a:pt x="70842" y="153322"/>
                </a:cubicBezTo>
                <a:cubicBezTo>
                  <a:pt x="71964" y="153408"/>
                  <a:pt x="73101" y="153469"/>
                  <a:pt x="74220" y="153506"/>
                </a:cubicBezTo>
                <a:lnTo>
                  <a:pt x="74229" y="153506"/>
                </a:lnTo>
                <a:cubicBezTo>
                  <a:pt x="74382" y="153506"/>
                  <a:pt x="74507" y="153384"/>
                  <a:pt x="74509" y="153232"/>
                </a:cubicBezTo>
                <a:cubicBezTo>
                  <a:pt x="74511" y="153080"/>
                  <a:pt x="74391" y="152953"/>
                  <a:pt x="74239" y="152948"/>
                </a:cubicBezTo>
                <a:cubicBezTo>
                  <a:pt x="73127" y="152912"/>
                  <a:pt x="71999" y="152850"/>
                  <a:pt x="70884" y="152765"/>
                </a:cubicBezTo>
                <a:cubicBezTo>
                  <a:pt x="70879" y="152765"/>
                  <a:pt x="70873" y="152765"/>
                  <a:pt x="70867" y="1527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1"/>
          <p:cNvSpPr/>
          <p:nvPr/>
        </p:nvSpPr>
        <p:spPr>
          <a:xfrm>
            <a:off x="8430770" y="65524"/>
            <a:ext cx="1893719" cy="1893509"/>
          </a:xfrm>
          <a:custGeom>
            <a:avLst/>
            <a:gdLst/>
            <a:ahLst/>
            <a:cxnLst/>
            <a:rect l="l" t="t" r="r" b="b"/>
            <a:pathLst>
              <a:path w="153524" h="153507" extrusionOk="0">
                <a:moveTo>
                  <a:pt x="76774" y="0"/>
                </a:moveTo>
                <a:cubicBezTo>
                  <a:pt x="75861" y="1"/>
                  <a:pt x="74945" y="18"/>
                  <a:pt x="74049" y="49"/>
                </a:cubicBezTo>
                <a:cubicBezTo>
                  <a:pt x="73896" y="54"/>
                  <a:pt x="73776" y="180"/>
                  <a:pt x="73779" y="332"/>
                </a:cubicBezTo>
                <a:cubicBezTo>
                  <a:pt x="73781" y="485"/>
                  <a:pt x="73906" y="607"/>
                  <a:pt x="74058" y="607"/>
                </a:cubicBezTo>
                <a:lnTo>
                  <a:pt x="74067" y="607"/>
                </a:lnTo>
                <a:cubicBezTo>
                  <a:pt x="74956" y="574"/>
                  <a:pt x="75867" y="559"/>
                  <a:pt x="76773" y="559"/>
                </a:cubicBezTo>
                <a:lnTo>
                  <a:pt x="77429" y="562"/>
                </a:lnTo>
                <a:lnTo>
                  <a:pt x="77430" y="562"/>
                </a:lnTo>
                <a:cubicBezTo>
                  <a:pt x="77585" y="562"/>
                  <a:pt x="77710" y="438"/>
                  <a:pt x="77711" y="283"/>
                </a:cubicBezTo>
                <a:cubicBezTo>
                  <a:pt x="77711" y="129"/>
                  <a:pt x="77587" y="4"/>
                  <a:pt x="77433" y="4"/>
                </a:cubicBezTo>
                <a:lnTo>
                  <a:pt x="76774" y="0"/>
                </a:lnTo>
                <a:close/>
                <a:moveTo>
                  <a:pt x="84721" y="409"/>
                </a:moveTo>
                <a:cubicBezTo>
                  <a:pt x="84581" y="409"/>
                  <a:pt x="84460" y="516"/>
                  <a:pt x="84445" y="658"/>
                </a:cubicBezTo>
                <a:cubicBezTo>
                  <a:pt x="84428" y="812"/>
                  <a:pt x="84540" y="950"/>
                  <a:pt x="84693" y="966"/>
                </a:cubicBezTo>
                <a:cubicBezTo>
                  <a:pt x="85806" y="1081"/>
                  <a:pt x="86928" y="1222"/>
                  <a:pt x="88026" y="1384"/>
                </a:cubicBezTo>
                <a:cubicBezTo>
                  <a:pt x="88039" y="1386"/>
                  <a:pt x="88053" y="1387"/>
                  <a:pt x="88067" y="1387"/>
                </a:cubicBezTo>
                <a:lnTo>
                  <a:pt x="88068" y="1387"/>
                </a:lnTo>
                <a:cubicBezTo>
                  <a:pt x="88214" y="1386"/>
                  <a:pt x="88334" y="1273"/>
                  <a:pt x="88344" y="1129"/>
                </a:cubicBezTo>
                <a:cubicBezTo>
                  <a:pt x="88355" y="983"/>
                  <a:pt x="88252" y="855"/>
                  <a:pt x="88108" y="833"/>
                </a:cubicBezTo>
                <a:cubicBezTo>
                  <a:pt x="87002" y="669"/>
                  <a:pt x="85873" y="527"/>
                  <a:pt x="84751" y="410"/>
                </a:cubicBezTo>
                <a:cubicBezTo>
                  <a:pt x="84741" y="409"/>
                  <a:pt x="84731" y="409"/>
                  <a:pt x="84721" y="409"/>
                </a:cubicBezTo>
                <a:close/>
                <a:moveTo>
                  <a:pt x="66787" y="647"/>
                </a:moveTo>
                <a:cubicBezTo>
                  <a:pt x="66773" y="647"/>
                  <a:pt x="66759" y="648"/>
                  <a:pt x="66746" y="650"/>
                </a:cubicBezTo>
                <a:cubicBezTo>
                  <a:pt x="65627" y="796"/>
                  <a:pt x="64501" y="968"/>
                  <a:pt x="63399" y="1161"/>
                </a:cubicBezTo>
                <a:cubicBezTo>
                  <a:pt x="63258" y="1188"/>
                  <a:pt x="63160" y="1318"/>
                  <a:pt x="63172" y="1460"/>
                </a:cubicBezTo>
                <a:cubicBezTo>
                  <a:pt x="63185" y="1603"/>
                  <a:pt x="63304" y="1714"/>
                  <a:pt x="63448" y="1715"/>
                </a:cubicBezTo>
                <a:cubicBezTo>
                  <a:pt x="63464" y="1715"/>
                  <a:pt x="63481" y="1714"/>
                  <a:pt x="63497" y="1711"/>
                </a:cubicBezTo>
                <a:cubicBezTo>
                  <a:pt x="64590" y="1519"/>
                  <a:pt x="65707" y="1349"/>
                  <a:pt x="66817" y="1203"/>
                </a:cubicBezTo>
                <a:cubicBezTo>
                  <a:pt x="66969" y="1184"/>
                  <a:pt x="67078" y="1043"/>
                  <a:pt x="67058" y="890"/>
                </a:cubicBezTo>
                <a:cubicBezTo>
                  <a:pt x="67040" y="752"/>
                  <a:pt x="66919" y="647"/>
                  <a:pt x="66787" y="647"/>
                </a:cubicBezTo>
                <a:close/>
                <a:moveTo>
                  <a:pt x="95231" y="2242"/>
                </a:moveTo>
                <a:cubicBezTo>
                  <a:pt x="95106" y="2242"/>
                  <a:pt x="94992" y="2327"/>
                  <a:pt x="94961" y="2454"/>
                </a:cubicBezTo>
                <a:cubicBezTo>
                  <a:pt x="94924" y="2604"/>
                  <a:pt x="95015" y="2755"/>
                  <a:pt x="95165" y="2792"/>
                </a:cubicBezTo>
                <a:cubicBezTo>
                  <a:pt x="96245" y="3059"/>
                  <a:pt x="97335" y="3355"/>
                  <a:pt x="98407" y="3672"/>
                </a:cubicBezTo>
                <a:cubicBezTo>
                  <a:pt x="98433" y="3680"/>
                  <a:pt x="98459" y="3683"/>
                  <a:pt x="98486" y="3683"/>
                </a:cubicBezTo>
                <a:cubicBezTo>
                  <a:pt x="98625" y="3683"/>
                  <a:pt x="98742" y="3582"/>
                  <a:pt x="98762" y="3444"/>
                </a:cubicBezTo>
                <a:cubicBezTo>
                  <a:pt x="98782" y="3307"/>
                  <a:pt x="98698" y="3177"/>
                  <a:pt x="98565" y="3137"/>
                </a:cubicBezTo>
                <a:cubicBezTo>
                  <a:pt x="97486" y="2818"/>
                  <a:pt x="96387" y="2520"/>
                  <a:pt x="95299" y="2251"/>
                </a:cubicBezTo>
                <a:cubicBezTo>
                  <a:pt x="95276" y="2245"/>
                  <a:pt x="95254" y="2242"/>
                  <a:pt x="95231" y="2242"/>
                </a:cubicBezTo>
                <a:close/>
                <a:moveTo>
                  <a:pt x="56324" y="2763"/>
                </a:moveTo>
                <a:cubicBezTo>
                  <a:pt x="56299" y="2763"/>
                  <a:pt x="56274" y="2767"/>
                  <a:pt x="56250" y="2774"/>
                </a:cubicBezTo>
                <a:cubicBezTo>
                  <a:pt x="55161" y="3076"/>
                  <a:pt x="54070" y="3405"/>
                  <a:pt x="53009" y="3750"/>
                </a:cubicBezTo>
                <a:cubicBezTo>
                  <a:pt x="52879" y="3792"/>
                  <a:pt x="52798" y="3923"/>
                  <a:pt x="52819" y="4058"/>
                </a:cubicBezTo>
                <a:cubicBezTo>
                  <a:pt x="52841" y="4193"/>
                  <a:pt x="52958" y="4294"/>
                  <a:pt x="53095" y="4294"/>
                </a:cubicBezTo>
                <a:cubicBezTo>
                  <a:pt x="53125" y="4294"/>
                  <a:pt x="53154" y="4289"/>
                  <a:pt x="53182" y="4280"/>
                </a:cubicBezTo>
                <a:cubicBezTo>
                  <a:pt x="54235" y="3937"/>
                  <a:pt x="55317" y="3611"/>
                  <a:pt x="56399" y="3312"/>
                </a:cubicBezTo>
                <a:cubicBezTo>
                  <a:pt x="56548" y="3270"/>
                  <a:pt x="56634" y="3116"/>
                  <a:pt x="56593" y="2968"/>
                </a:cubicBezTo>
                <a:cubicBezTo>
                  <a:pt x="56558" y="2844"/>
                  <a:pt x="56446" y="2763"/>
                  <a:pt x="56324" y="2763"/>
                </a:cubicBezTo>
                <a:close/>
                <a:moveTo>
                  <a:pt x="105386" y="5530"/>
                </a:moveTo>
                <a:cubicBezTo>
                  <a:pt x="105276" y="5530"/>
                  <a:pt x="105172" y="5596"/>
                  <a:pt x="105128" y="5705"/>
                </a:cubicBezTo>
                <a:cubicBezTo>
                  <a:pt x="105071" y="5846"/>
                  <a:pt x="105137" y="6007"/>
                  <a:pt x="105277" y="6066"/>
                </a:cubicBezTo>
                <a:cubicBezTo>
                  <a:pt x="106315" y="6486"/>
                  <a:pt x="107356" y="6933"/>
                  <a:pt x="108371" y="7395"/>
                </a:cubicBezTo>
                <a:cubicBezTo>
                  <a:pt x="108406" y="7412"/>
                  <a:pt x="108446" y="7421"/>
                  <a:pt x="108486" y="7421"/>
                </a:cubicBezTo>
                <a:lnTo>
                  <a:pt x="108486" y="7421"/>
                </a:lnTo>
                <a:cubicBezTo>
                  <a:pt x="108618" y="7421"/>
                  <a:pt x="108730" y="7330"/>
                  <a:pt x="108758" y="7202"/>
                </a:cubicBezTo>
                <a:cubicBezTo>
                  <a:pt x="108786" y="7074"/>
                  <a:pt x="108721" y="6942"/>
                  <a:pt x="108602" y="6889"/>
                </a:cubicBezTo>
                <a:cubicBezTo>
                  <a:pt x="107580" y="6422"/>
                  <a:pt x="106531" y="5971"/>
                  <a:pt x="105487" y="5549"/>
                </a:cubicBezTo>
                <a:cubicBezTo>
                  <a:pt x="105453" y="5537"/>
                  <a:pt x="105419" y="5530"/>
                  <a:pt x="105386" y="5530"/>
                </a:cubicBezTo>
                <a:close/>
                <a:moveTo>
                  <a:pt x="108486" y="7421"/>
                </a:moveTo>
                <a:cubicBezTo>
                  <a:pt x="108486" y="7421"/>
                  <a:pt x="108486" y="7421"/>
                  <a:pt x="108486" y="7421"/>
                </a:cubicBezTo>
                <a:lnTo>
                  <a:pt x="108487" y="7421"/>
                </a:lnTo>
                <a:cubicBezTo>
                  <a:pt x="108487" y="7421"/>
                  <a:pt x="108487" y="7421"/>
                  <a:pt x="108486" y="7421"/>
                </a:cubicBezTo>
                <a:close/>
                <a:moveTo>
                  <a:pt x="46268" y="6326"/>
                </a:moveTo>
                <a:cubicBezTo>
                  <a:pt x="46231" y="6326"/>
                  <a:pt x="46193" y="6334"/>
                  <a:pt x="46157" y="6349"/>
                </a:cubicBezTo>
                <a:cubicBezTo>
                  <a:pt x="45124" y="6798"/>
                  <a:pt x="44093" y="7274"/>
                  <a:pt x="43091" y="7765"/>
                </a:cubicBezTo>
                <a:cubicBezTo>
                  <a:pt x="42975" y="7822"/>
                  <a:pt x="42912" y="7952"/>
                  <a:pt x="42942" y="8078"/>
                </a:cubicBezTo>
                <a:cubicBezTo>
                  <a:pt x="42971" y="8205"/>
                  <a:pt x="43084" y="8295"/>
                  <a:pt x="43213" y="8295"/>
                </a:cubicBezTo>
                <a:cubicBezTo>
                  <a:pt x="43256" y="8295"/>
                  <a:pt x="43298" y="8284"/>
                  <a:pt x="43337" y="8267"/>
                </a:cubicBezTo>
                <a:cubicBezTo>
                  <a:pt x="44330" y="7780"/>
                  <a:pt x="45354" y="7307"/>
                  <a:pt x="46379" y="6860"/>
                </a:cubicBezTo>
                <a:cubicBezTo>
                  <a:pt x="46520" y="6799"/>
                  <a:pt x="46585" y="6635"/>
                  <a:pt x="46524" y="6494"/>
                </a:cubicBezTo>
                <a:cubicBezTo>
                  <a:pt x="46478" y="6388"/>
                  <a:pt x="46376" y="6326"/>
                  <a:pt x="46268" y="6326"/>
                </a:cubicBezTo>
                <a:close/>
                <a:moveTo>
                  <a:pt x="114981" y="10211"/>
                </a:moveTo>
                <a:cubicBezTo>
                  <a:pt x="114885" y="10211"/>
                  <a:pt x="114792" y="10261"/>
                  <a:pt x="114741" y="10349"/>
                </a:cubicBezTo>
                <a:cubicBezTo>
                  <a:pt x="114664" y="10482"/>
                  <a:pt x="114708" y="10651"/>
                  <a:pt x="114840" y="10729"/>
                </a:cubicBezTo>
                <a:cubicBezTo>
                  <a:pt x="115809" y="11291"/>
                  <a:pt x="116776" y="11878"/>
                  <a:pt x="117714" y="12476"/>
                </a:cubicBezTo>
                <a:cubicBezTo>
                  <a:pt x="117759" y="12505"/>
                  <a:pt x="117811" y="12521"/>
                  <a:pt x="117864" y="12521"/>
                </a:cubicBezTo>
                <a:lnTo>
                  <a:pt x="117864" y="12519"/>
                </a:lnTo>
                <a:cubicBezTo>
                  <a:pt x="117988" y="12519"/>
                  <a:pt x="118098" y="12438"/>
                  <a:pt x="118131" y="12318"/>
                </a:cubicBezTo>
                <a:cubicBezTo>
                  <a:pt x="118166" y="12199"/>
                  <a:pt x="118119" y="12071"/>
                  <a:pt x="118014" y="12005"/>
                </a:cubicBezTo>
                <a:cubicBezTo>
                  <a:pt x="117069" y="11402"/>
                  <a:pt x="116095" y="10811"/>
                  <a:pt x="115118" y="10247"/>
                </a:cubicBezTo>
                <a:cubicBezTo>
                  <a:pt x="115075" y="10222"/>
                  <a:pt x="115028" y="10211"/>
                  <a:pt x="114981" y="10211"/>
                </a:cubicBezTo>
                <a:close/>
                <a:moveTo>
                  <a:pt x="36809" y="11258"/>
                </a:moveTo>
                <a:cubicBezTo>
                  <a:pt x="36760" y="11258"/>
                  <a:pt x="36712" y="11270"/>
                  <a:pt x="36667" y="11296"/>
                </a:cubicBezTo>
                <a:cubicBezTo>
                  <a:pt x="35705" y="11887"/>
                  <a:pt x="34750" y="12504"/>
                  <a:pt x="33826" y="13129"/>
                </a:cubicBezTo>
                <a:cubicBezTo>
                  <a:pt x="33725" y="13197"/>
                  <a:pt x="33681" y="13323"/>
                  <a:pt x="33717" y="13441"/>
                </a:cubicBezTo>
                <a:cubicBezTo>
                  <a:pt x="33752" y="13557"/>
                  <a:pt x="33860" y="13638"/>
                  <a:pt x="33982" y="13638"/>
                </a:cubicBezTo>
                <a:cubicBezTo>
                  <a:pt x="34038" y="13638"/>
                  <a:pt x="34093" y="13621"/>
                  <a:pt x="34138" y="13590"/>
                </a:cubicBezTo>
                <a:cubicBezTo>
                  <a:pt x="35055" y="12970"/>
                  <a:pt x="36004" y="12359"/>
                  <a:pt x="36960" y="11772"/>
                </a:cubicBezTo>
                <a:cubicBezTo>
                  <a:pt x="37088" y="11690"/>
                  <a:pt x="37126" y="11520"/>
                  <a:pt x="37046" y="11391"/>
                </a:cubicBezTo>
                <a:cubicBezTo>
                  <a:pt x="36993" y="11305"/>
                  <a:pt x="36902" y="11258"/>
                  <a:pt x="36809" y="11258"/>
                </a:cubicBezTo>
                <a:close/>
                <a:moveTo>
                  <a:pt x="123832" y="16183"/>
                </a:moveTo>
                <a:cubicBezTo>
                  <a:pt x="123749" y="16183"/>
                  <a:pt x="123667" y="16220"/>
                  <a:pt x="123612" y="16290"/>
                </a:cubicBezTo>
                <a:cubicBezTo>
                  <a:pt x="123519" y="16410"/>
                  <a:pt x="123538" y="16582"/>
                  <a:pt x="123656" y="16678"/>
                </a:cubicBezTo>
                <a:cubicBezTo>
                  <a:pt x="124533" y="17364"/>
                  <a:pt x="125408" y="18079"/>
                  <a:pt x="126259" y="18805"/>
                </a:cubicBezTo>
                <a:cubicBezTo>
                  <a:pt x="126309" y="18849"/>
                  <a:pt x="126374" y="18872"/>
                  <a:pt x="126440" y="18872"/>
                </a:cubicBezTo>
                <a:cubicBezTo>
                  <a:pt x="126700" y="18872"/>
                  <a:pt x="126818" y="18550"/>
                  <a:pt x="126622" y="18381"/>
                </a:cubicBezTo>
                <a:cubicBezTo>
                  <a:pt x="125764" y="17649"/>
                  <a:pt x="124883" y="16929"/>
                  <a:pt x="124000" y="16239"/>
                </a:cubicBezTo>
                <a:cubicBezTo>
                  <a:pt x="123949" y="16201"/>
                  <a:pt x="123891" y="16183"/>
                  <a:pt x="123832" y="16183"/>
                </a:cubicBezTo>
                <a:close/>
                <a:moveTo>
                  <a:pt x="28136" y="17452"/>
                </a:moveTo>
                <a:cubicBezTo>
                  <a:pt x="28072" y="17452"/>
                  <a:pt x="28008" y="17474"/>
                  <a:pt x="27956" y="17519"/>
                </a:cubicBezTo>
                <a:cubicBezTo>
                  <a:pt x="27093" y="18230"/>
                  <a:pt x="26231" y="18974"/>
                  <a:pt x="25393" y="19727"/>
                </a:cubicBezTo>
                <a:cubicBezTo>
                  <a:pt x="25203" y="19898"/>
                  <a:pt x="25324" y="20214"/>
                  <a:pt x="25581" y="20214"/>
                </a:cubicBezTo>
                <a:cubicBezTo>
                  <a:pt x="25649" y="20214"/>
                  <a:pt x="25716" y="20188"/>
                  <a:pt x="25767" y="20142"/>
                </a:cubicBezTo>
                <a:cubicBezTo>
                  <a:pt x="26598" y="19393"/>
                  <a:pt x="27454" y="18656"/>
                  <a:pt x="28311" y="17949"/>
                </a:cubicBezTo>
                <a:cubicBezTo>
                  <a:pt x="28432" y="17852"/>
                  <a:pt x="28451" y="17674"/>
                  <a:pt x="28352" y="17554"/>
                </a:cubicBezTo>
                <a:cubicBezTo>
                  <a:pt x="28297" y="17487"/>
                  <a:pt x="28217" y="17452"/>
                  <a:pt x="28136" y="17452"/>
                </a:cubicBezTo>
                <a:close/>
                <a:moveTo>
                  <a:pt x="131760" y="23316"/>
                </a:moveTo>
                <a:cubicBezTo>
                  <a:pt x="131690" y="23316"/>
                  <a:pt x="131620" y="23343"/>
                  <a:pt x="131566" y="23395"/>
                </a:cubicBezTo>
                <a:cubicBezTo>
                  <a:pt x="131456" y="23502"/>
                  <a:pt x="131453" y="23679"/>
                  <a:pt x="131560" y="23790"/>
                </a:cubicBezTo>
                <a:cubicBezTo>
                  <a:pt x="132329" y="24584"/>
                  <a:pt x="133097" y="25414"/>
                  <a:pt x="133842" y="26255"/>
                </a:cubicBezTo>
                <a:cubicBezTo>
                  <a:pt x="133895" y="26314"/>
                  <a:pt x="133971" y="26348"/>
                  <a:pt x="134051" y="26348"/>
                </a:cubicBezTo>
                <a:cubicBezTo>
                  <a:pt x="134292" y="26348"/>
                  <a:pt x="134420" y="26064"/>
                  <a:pt x="134259" y="25884"/>
                </a:cubicBezTo>
                <a:cubicBezTo>
                  <a:pt x="133509" y="25037"/>
                  <a:pt x="132736" y="24202"/>
                  <a:pt x="131961" y="23402"/>
                </a:cubicBezTo>
                <a:cubicBezTo>
                  <a:pt x="131906" y="23345"/>
                  <a:pt x="131833" y="23316"/>
                  <a:pt x="131760" y="23316"/>
                </a:cubicBezTo>
                <a:close/>
                <a:moveTo>
                  <a:pt x="20392" y="24797"/>
                </a:moveTo>
                <a:cubicBezTo>
                  <a:pt x="20317" y="24797"/>
                  <a:pt x="20242" y="24827"/>
                  <a:pt x="20187" y="24887"/>
                </a:cubicBezTo>
                <a:cubicBezTo>
                  <a:pt x="19433" y="25708"/>
                  <a:pt x="18680" y="26564"/>
                  <a:pt x="17952" y="27431"/>
                </a:cubicBezTo>
                <a:cubicBezTo>
                  <a:pt x="17801" y="27613"/>
                  <a:pt x="17930" y="27889"/>
                  <a:pt x="18167" y="27889"/>
                </a:cubicBezTo>
                <a:lnTo>
                  <a:pt x="18168" y="27890"/>
                </a:lnTo>
                <a:cubicBezTo>
                  <a:pt x="18250" y="27890"/>
                  <a:pt x="18328" y="27853"/>
                  <a:pt x="18380" y="27790"/>
                </a:cubicBezTo>
                <a:cubicBezTo>
                  <a:pt x="19103" y="26929"/>
                  <a:pt x="19849" y="26080"/>
                  <a:pt x="20598" y="25265"/>
                </a:cubicBezTo>
                <a:cubicBezTo>
                  <a:pt x="20701" y="25150"/>
                  <a:pt x="20694" y="24975"/>
                  <a:pt x="20580" y="24870"/>
                </a:cubicBezTo>
                <a:cubicBezTo>
                  <a:pt x="20527" y="24821"/>
                  <a:pt x="20460" y="24797"/>
                  <a:pt x="20392" y="24797"/>
                </a:cubicBezTo>
                <a:close/>
                <a:moveTo>
                  <a:pt x="138630" y="31482"/>
                </a:moveTo>
                <a:cubicBezTo>
                  <a:pt x="138573" y="31482"/>
                  <a:pt x="138515" y="31500"/>
                  <a:pt x="138465" y="31536"/>
                </a:cubicBezTo>
                <a:cubicBezTo>
                  <a:pt x="138341" y="31627"/>
                  <a:pt x="138313" y="31801"/>
                  <a:pt x="138403" y="31926"/>
                </a:cubicBezTo>
                <a:cubicBezTo>
                  <a:pt x="139057" y="32821"/>
                  <a:pt x="139702" y="33749"/>
                  <a:pt x="140321" y="34681"/>
                </a:cubicBezTo>
                <a:cubicBezTo>
                  <a:pt x="140373" y="34759"/>
                  <a:pt x="140461" y="34805"/>
                  <a:pt x="140554" y="34805"/>
                </a:cubicBezTo>
                <a:cubicBezTo>
                  <a:pt x="140776" y="34805"/>
                  <a:pt x="140910" y="34557"/>
                  <a:pt x="140787" y="34372"/>
                </a:cubicBezTo>
                <a:cubicBezTo>
                  <a:pt x="140162" y="33432"/>
                  <a:pt x="139512" y="32499"/>
                  <a:pt x="138855" y="31596"/>
                </a:cubicBezTo>
                <a:cubicBezTo>
                  <a:pt x="138801" y="31522"/>
                  <a:pt x="138716" y="31482"/>
                  <a:pt x="138630" y="31482"/>
                </a:cubicBezTo>
                <a:close/>
                <a:moveTo>
                  <a:pt x="13738" y="33147"/>
                </a:moveTo>
                <a:cubicBezTo>
                  <a:pt x="13652" y="33147"/>
                  <a:pt x="13566" y="33187"/>
                  <a:pt x="13512" y="33262"/>
                </a:cubicBezTo>
                <a:cubicBezTo>
                  <a:pt x="12875" y="34186"/>
                  <a:pt x="12249" y="35139"/>
                  <a:pt x="11652" y="36094"/>
                </a:cubicBezTo>
                <a:cubicBezTo>
                  <a:pt x="11536" y="36280"/>
                  <a:pt x="11668" y="36521"/>
                  <a:pt x="11889" y="36521"/>
                </a:cubicBezTo>
                <a:cubicBezTo>
                  <a:pt x="11984" y="36521"/>
                  <a:pt x="12074" y="36471"/>
                  <a:pt x="12125" y="36390"/>
                </a:cubicBezTo>
                <a:cubicBezTo>
                  <a:pt x="12718" y="35441"/>
                  <a:pt x="13339" y="34497"/>
                  <a:pt x="13971" y="33580"/>
                </a:cubicBezTo>
                <a:cubicBezTo>
                  <a:pt x="14055" y="33453"/>
                  <a:pt x="14021" y="33283"/>
                  <a:pt x="13897" y="33197"/>
                </a:cubicBezTo>
                <a:cubicBezTo>
                  <a:pt x="13848" y="33163"/>
                  <a:pt x="13793" y="33147"/>
                  <a:pt x="13738" y="33147"/>
                </a:cubicBezTo>
                <a:close/>
                <a:moveTo>
                  <a:pt x="144294" y="40514"/>
                </a:moveTo>
                <a:cubicBezTo>
                  <a:pt x="144250" y="40514"/>
                  <a:pt x="144205" y="40525"/>
                  <a:pt x="144163" y="40547"/>
                </a:cubicBezTo>
                <a:cubicBezTo>
                  <a:pt x="144025" y="40620"/>
                  <a:pt x="143975" y="40794"/>
                  <a:pt x="144052" y="40930"/>
                </a:cubicBezTo>
                <a:cubicBezTo>
                  <a:pt x="144578" y="41914"/>
                  <a:pt x="145087" y="42921"/>
                  <a:pt x="145566" y="43922"/>
                </a:cubicBezTo>
                <a:cubicBezTo>
                  <a:pt x="145612" y="44019"/>
                  <a:pt x="145710" y="44081"/>
                  <a:pt x="145817" y="44081"/>
                </a:cubicBezTo>
                <a:cubicBezTo>
                  <a:pt x="146022" y="44081"/>
                  <a:pt x="146158" y="43866"/>
                  <a:pt x="146069" y="43681"/>
                </a:cubicBezTo>
                <a:cubicBezTo>
                  <a:pt x="145587" y="42674"/>
                  <a:pt x="145074" y="41659"/>
                  <a:pt x="144544" y="40668"/>
                </a:cubicBezTo>
                <a:cubicBezTo>
                  <a:pt x="144495" y="40570"/>
                  <a:pt x="144396" y="40514"/>
                  <a:pt x="144294" y="40514"/>
                </a:cubicBezTo>
                <a:close/>
                <a:moveTo>
                  <a:pt x="8316" y="42328"/>
                </a:moveTo>
                <a:cubicBezTo>
                  <a:pt x="8212" y="42328"/>
                  <a:pt x="8112" y="42387"/>
                  <a:pt x="8063" y="42487"/>
                </a:cubicBezTo>
                <a:cubicBezTo>
                  <a:pt x="7561" y="43494"/>
                  <a:pt x="7073" y="44524"/>
                  <a:pt x="6614" y="45553"/>
                </a:cubicBezTo>
                <a:cubicBezTo>
                  <a:pt x="6533" y="45737"/>
                  <a:pt x="6668" y="45946"/>
                  <a:pt x="6870" y="45946"/>
                </a:cubicBezTo>
                <a:cubicBezTo>
                  <a:pt x="6980" y="45946"/>
                  <a:pt x="7080" y="45880"/>
                  <a:pt x="7125" y="45779"/>
                </a:cubicBezTo>
                <a:cubicBezTo>
                  <a:pt x="7579" y="44760"/>
                  <a:pt x="8063" y="43735"/>
                  <a:pt x="8563" y="42737"/>
                </a:cubicBezTo>
                <a:cubicBezTo>
                  <a:pt x="8634" y="42598"/>
                  <a:pt x="8579" y="42428"/>
                  <a:pt x="8440" y="42358"/>
                </a:cubicBezTo>
                <a:cubicBezTo>
                  <a:pt x="8400" y="42338"/>
                  <a:pt x="8357" y="42328"/>
                  <a:pt x="8316" y="42328"/>
                </a:cubicBezTo>
                <a:close/>
                <a:moveTo>
                  <a:pt x="148648" y="50251"/>
                </a:moveTo>
                <a:cubicBezTo>
                  <a:pt x="148616" y="50251"/>
                  <a:pt x="148584" y="50256"/>
                  <a:pt x="148552" y="50268"/>
                </a:cubicBezTo>
                <a:cubicBezTo>
                  <a:pt x="148406" y="50322"/>
                  <a:pt x="148331" y="50484"/>
                  <a:pt x="148387" y="50629"/>
                </a:cubicBezTo>
                <a:cubicBezTo>
                  <a:pt x="148770" y="51680"/>
                  <a:pt x="149135" y="52750"/>
                  <a:pt x="149469" y="53810"/>
                </a:cubicBezTo>
                <a:cubicBezTo>
                  <a:pt x="149506" y="53925"/>
                  <a:pt x="149613" y="54004"/>
                  <a:pt x="149735" y="54005"/>
                </a:cubicBezTo>
                <a:lnTo>
                  <a:pt x="149735" y="54005"/>
                </a:lnTo>
                <a:cubicBezTo>
                  <a:pt x="149924" y="54004"/>
                  <a:pt x="150057" y="53822"/>
                  <a:pt x="150001" y="53642"/>
                </a:cubicBezTo>
                <a:cubicBezTo>
                  <a:pt x="149665" y="52574"/>
                  <a:pt x="149298" y="51497"/>
                  <a:pt x="148911" y="50438"/>
                </a:cubicBezTo>
                <a:cubicBezTo>
                  <a:pt x="148871" y="50323"/>
                  <a:pt x="148763" y="50251"/>
                  <a:pt x="148648" y="50251"/>
                </a:cubicBezTo>
                <a:close/>
                <a:moveTo>
                  <a:pt x="149735" y="54005"/>
                </a:moveTo>
                <a:cubicBezTo>
                  <a:pt x="149735" y="54005"/>
                  <a:pt x="149735" y="54005"/>
                  <a:pt x="149735" y="54005"/>
                </a:cubicBezTo>
                <a:lnTo>
                  <a:pt x="149736" y="54005"/>
                </a:lnTo>
                <a:cubicBezTo>
                  <a:pt x="149736" y="54005"/>
                  <a:pt x="149735" y="54005"/>
                  <a:pt x="149735" y="54005"/>
                </a:cubicBezTo>
                <a:close/>
                <a:moveTo>
                  <a:pt x="4219" y="52194"/>
                </a:moveTo>
                <a:cubicBezTo>
                  <a:pt x="4102" y="52194"/>
                  <a:pt x="3993" y="52268"/>
                  <a:pt x="3954" y="52384"/>
                </a:cubicBezTo>
                <a:cubicBezTo>
                  <a:pt x="3596" y="53460"/>
                  <a:pt x="3259" y="54546"/>
                  <a:pt x="2952" y="55617"/>
                </a:cubicBezTo>
                <a:cubicBezTo>
                  <a:pt x="2910" y="55765"/>
                  <a:pt x="2995" y="55920"/>
                  <a:pt x="3143" y="55962"/>
                </a:cubicBezTo>
                <a:cubicBezTo>
                  <a:pt x="3169" y="55970"/>
                  <a:pt x="3195" y="55973"/>
                  <a:pt x="3220" y="55973"/>
                </a:cubicBezTo>
                <a:cubicBezTo>
                  <a:pt x="3345" y="55973"/>
                  <a:pt x="3454" y="55891"/>
                  <a:pt x="3488" y="55771"/>
                </a:cubicBezTo>
                <a:cubicBezTo>
                  <a:pt x="3793" y="54707"/>
                  <a:pt x="4128" y="53628"/>
                  <a:pt x="4484" y="52562"/>
                </a:cubicBezTo>
                <a:cubicBezTo>
                  <a:pt x="4533" y="52415"/>
                  <a:pt x="4454" y="52258"/>
                  <a:pt x="4308" y="52209"/>
                </a:cubicBezTo>
                <a:cubicBezTo>
                  <a:pt x="4279" y="52199"/>
                  <a:pt x="4249" y="52194"/>
                  <a:pt x="4219" y="52194"/>
                </a:cubicBezTo>
                <a:close/>
                <a:moveTo>
                  <a:pt x="151591" y="60510"/>
                </a:moveTo>
                <a:cubicBezTo>
                  <a:pt x="151574" y="60510"/>
                  <a:pt x="151556" y="60511"/>
                  <a:pt x="151538" y="60515"/>
                </a:cubicBezTo>
                <a:cubicBezTo>
                  <a:pt x="151386" y="60546"/>
                  <a:pt x="151291" y="60695"/>
                  <a:pt x="151323" y="60846"/>
                </a:cubicBezTo>
                <a:cubicBezTo>
                  <a:pt x="151553" y="61928"/>
                  <a:pt x="151764" y="63038"/>
                  <a:pt x="151949" y="64147"/>
                </a:cubicBezTo>
                <a:cubicBezTo>
                  <a:pt x="151971" y="64281"/>
                  <a:pt x="152087" y="64378"/>
                  <a:pt x="152224" y="64380"/>
                </a:cubicBezTo>
                <a:cubicBezTo>
                  <a:pt x="152239" y="64380"/>
                  <a:pt x="152255" y="64377"/>
                  <a:pt x="152270" y="64375"/>
                </a:cubicBezTo>
                <a:cubicBezTo>
                  <a:pt x="152422" y="64349"/>
                  <a:pt x="152524" y="64206"/>
                  <a:pt x="152500" y="64055"/>
                </a:cubicBezTo>
                <a:cubicBezTo>
                  <a:pt x="152313" y="62938"/>
                  <a:pt x="152100" y="61819"/>
                  <a:pt x="151868" y="60729"/>
                </a:cubicBezTo>
                <a:cubicBezTo>
                  <a:pt x="151841" y="60597"/>
                  <a:pt x="151721" y="60510"/>
                  <a:pt x="151591" y="60510"/>
                </a:cubicBezTo>
                <a:close/>
                <a:moveTo>
                  <a:pt x="1558" y="62525"/>
                </a:moveTo>
                <a:cubicBezTo>
                  <a:pt x="1424" y="62525"/>
                  <a:pt x="1304" y="62617"/>
                  <a:pt x="1277" y="62753"/>
                </a:cubicBezTo>
                <a:cubicBezTo>
                  <a:pt x="1074" y="63861"/>
                  <a:pt x="892" y="64985"/>
                  <a:pt x="738" y="66093"/>
                </a:cubicBezTo>
                <a:cubicBezTo>
                  <a:pt x="716" y="66246"/>
                  <a:pt x="823" y="66386"/>
                  <a:pt x="976" y="66409"/>
                </a:cubicBezTo>
                <a:cubicBezTo>
                  <a:pt x="988" y="66410"/>
                  <a:pt x="1001" y="66411"/>
                  <a:pt x="1014" y="66411"/>
                </a:cubicBezTo>
                <a:cubicBezTo>
                  <a:pt x="1154" y="66411"/>
                  <a:pt x="1272" y="66308"/>
                  <a:pt x="1290" y="66171"/>
                </a:cubicBezTo>
                <a:cubicBezTo>
                  <a:pt x="1444" y="65070"/>
                  <a:pt x="1624" y="63954"/>
                  <a:pt x="1827" y="62855"/>
                </a:cubicBezTo>
                <a:cubicBezTo>
                  <a:pt x="1855" y="62703"/>
                  <a:pt x="1755" y="62558"/>
                  <a:pt x="1603" y="62529"/>
                </a:cubicBezTo>
                <a:cubicBezTo>
                  <a:pt x="1588" y="62526"/>
                  <a:pt x="1573" y="62525"/>
                  <a:pt x="1558" y="62525"/>
                </a:cubicBezTo>
                <a:close/>
                <a:moveTo>
                  <a:pt x="153079" y="71073"/>
                </a:moveTo>
                <a:cubicBezTo>
                  <a:pt x="153073" y="71073"/>
                  <a:pt x="153067" y="71073"/>
                  <a:pt x="153060" y="71074"/>
                </a:cubicBezTo>
                <a:cubicBezTo>
                  <a:pt x="152906" y="71084"/>
                  <a:pt x="152790" y="71218"/>
                  <a:pt x="152800" y="71372"/>
                </a:cubicBezTo>
                <a:cubicBezTo>
                  <a:pt x="152880" y="72490"/>
                  <a:pt x="152933" y="73620"/>
                  <a:pt x="152962" y="74726"/>
                </a:cubicBezTo>
                <a:cubicBezTo>
                  <a:pt x="152966" y="74878"/>
                  <a:pt x="153089" y="74999"/>
                  <a:pt x="153241" y="74999"/>
                </a:cubicBezTo>
                <a:lnTo>
                  <a:pt x="153248" y="74999"/>
                </a:lnTo>
                <a:cubicBezTo>
                  <a:pt x="153403" y="74994"/>
                  <a:pt x="153524" y="74867"/>
                  <a:pt x="153520" y="74712"/>
                </a:cubicBezTo>
                <a:cubicBezTo>
                  <a:pt x="153491" y="73598"/>
                  <a:pt x="153436" y="72460"/>
                  <a:pt x="153358" y="71332"/>
                </a:cubicBezTo>
                <a:cubicBezTo>
                  <a:pt x="153347" y="71185"/>
                  <a:pt x="153225" y="71073"/>
                  <a:pt x="153079" y="71073"/>
                </a:cubicBezTo>
                <a:close/>
                <a:moveTo>
                  <a:pt x="364" y="73125"/>
                </a:moveTo>
                <a:cubicBezTo>
                  <a:pt x="208" y="73126"/>
                  <a:pt x="80" y="73238"/>
                  <a:pt x="73" y="73392"/>
                </a:cubicBezTo>
                <a:cubicBezTo>
                  <a:pt x="25" y="74512"/>
                  <a:pt x="1" y="75651"/>
                  <a:pt x="1" y="76778"/>
                </a:cubicBezTo>
                <a:lnTo>
                  <a:pt x="1" y="76941"/>
                </a:lnTo>
                <a:cubicBezTo>
                  <a:pt x="1" y="77094"/>
                  <a:pt x="125" y="77219"/>
                  <a:pt x="279" y="77219"/>
                </a:cubicBezTo>
                <a:cubicBezTo>
                  <a:pt x="434" y="77219"/>
                  <a:pt x="559" y="77094"/>
                  <a:pt x="559" y="76941"/>
                </a:cubicBezTo>
                <a:lnTo>
                  <a:pt x="559" y="76775"/>
                </a:lnTo>
                <a:cubicBezTo>
                  <a:pt x="559" y="75658"/>
                  <a:pt x="583" y="74528"/>
                  <a:pt x="632" y="73416"/>
                </a:cubicBezTo>
                <a:cubicBezTo>
                  <a:pt x="638" y="73262"/>
                  <a:pt x="519" y="73132"/>
                  <a:pt x="364" y="73125"/>
                </a:cubicBezTo>
                <a:close/>
                <a:moveTo>
                  <a:pt x="153091" y="81741"/>
                </a:moveTo>
                <a:cubicBezTo>
                  <a:pt x="152934" y="81741"/>
                  <a:pt x="152823" y="81855"/>
                  <a:pt x="152813" y="82002"/>
                </a:cubicBezTo>
                <a:cubicBezTo>
                  <a:pt x="152739" y="83111"/>
                  <a:pt x="152637" y="84237"/>
                  <a:pt x="152514" y="85348"/>
                </a:cubicBezTo>
                <a:cubicBezTo>
                  <a:pt x="152496" y="85501"/>
                  <a:pt x="152607" y="85639"/>
                  <a:pt x="152760" y="85657"/>
                </a:cubicBezTo>
                <a:cubicBezTo>
                  <a:pt x="152770" y="85658"/>
                  <a:pt x="152781" y="85658"/>
                  <a:pt x="152791" y="85658"/>
                </a:cubicBezTo>
                <a:cubicBezTo>
                  <a:pt x="152933" y="85658"/>
                  <a:pt x="153052" y="85551"/>
                  <a:pt x="153068" y="85410"/>
                </a:cubicBezTo>
                <a:cubicBezTo>
                  <a:pt x="153193" y="84291"/>
                  <a:pt x="153295" y="83157"/>
                  <a:pt x="153371" y="82040"/>
                </a:cubicBezTo>
                <a:cubicBezTo>
                  <a:pt x="153382" y="81886"/>
                  <a:pt x="153265" y="81752"/>
                  <a:pt x="153111" y="81742"/>
                </a:cubicBezTo>
                <a:cubicBezTo>
                  <a:pt x="153104" y="81742"/>
                  <a:pt x="153097" y="81741"/>
                  <a:pt x="153091" y="81741"/>
                </a:cubicBezTo>
                <a:close/>
                <a:moveTo>
                  <a:pt x="630" y="83956"/>
                </a:moveTo>
                <a:cubicBezTo>
                  <a:pt x="624" y="83956"/>
                  <a:pt x="618" y="83956"/>
                  <a:pt x="612" y="83956"/>
                </a:cubicBezTo>
                <a:cubicBezTo>
                  <a:pt x="459" y="83971"/>
                  <a:pt x="347" y="84108"/>
                  <a:pt x="361" y="84260"/>
                </a:cubicBezTo>
                <a:cubicBezTo>
                  <a:pt x="470" y="85380"/>
                  <a:pt x="603" y="86509"/>
                  <a:pt x="761" y="87621"/>
                </a:cubicBezTo>
                <a:cubicBezTo>
                  <a:pt x="780" y="87758"/>
                  <a:pt x="898" y="87861"/>
                  <a:pt x="1036" y="87861"/>
                </a:cubicBezTo>
                <a:cubicBezTo>
                  <a:pt x="1050" y="87861"/>
                  <a:pt x="1063" y="87859"/>
                  <a:pt x="1077" y="87858"/>
                </a:cubicBezTo>
                <a:cubicBezTo>
                  <a:pt x="1228" y="87836"/>
                  <a:pt x="1336" y="87695"/>
                  <a:pt x="1313" y="87543"/>
                </a:cubicBezTo>
                <a:cubicBezTo>
                  <a:pt x="1157" y="86440"/>
                  <a:pt x="1023" y="85318"/>
                  <a:pt x="916" y="84208"/>
                </a:cubicBezTo>
                <a:cubicBezTo>
                  <a:pt x="902" y="84060"/>
                  <a:pt x="772" y="83956"/>
                  <a:pt x="630" y="83956"/>
                </a:cubicBezTo>
                <a:close/>
                <a:moveTo>
                  <a:pt x="151636" y="92311"/>
                </a:moveTo>
                <a:cubicBezTo>
                  <a:pt x="151508" y="92311"/>
                  <a:pt x="151387" y="92398"/>
                  <a:pt x="151359" y="92531"/>
                </a:cubicBezTo>
                <a:cubicBezTo>
                  <a:pt x="151129" y="93628"/>
                  <a:pt x="150871" y="94728"/>
                  <a:pt x="150595" y="95802"/>
                </a:cubicBezTo>
                <a:cubicBezTo>
                  <a:pt x="150549" y="95979"/>
                  <a:pt x="150682" y="96152"/>
                  <a:pt x="150864" y="96152"/>
                </a:cubicBezTo>
                <a:cubicBezTo>
                  <a:pt x="150864" y="96152"/>
                  <a:pt x="150865" y="96152"/>
                  <a:pt x="150866" y="96152"/>
                </a:cubicBezTo>
                <a:cubicBezTo>
                  <a:pt x="150993" y="96152"/>
                  <a:pt x="151104" y="96065"/>
                  <a:pt x="151136" y="95942"/>
                </a:cubicBezTo>
                <a:cubicBezTo>
                  <a:pt x="151414" y="94859"/>
                  <a:pt x="151673" y="93751"/>
                  <a:pt x="151906" y="92646"/>
                </a:cubicBezTo>
                <a:cubicBezTo>
                  <a:pt x="151937" y="92495"/>
                  <a:pt x="151841" y="92347"/>
                  <a:pt x="151689" y="92316"/>
                </a:cubicBezTo>
                <a:cubicBezTo>
                  <a:pt x="151671" y="92313"/>
                  <a:pt x="151654" y="92311"/>
                  <a:pt x="151636" y="92311"/>
                </a:cubicBezTo>
                <a:close/>
                <a:moveTo>
                  <a:pt x="2405" y="94475"/>
                </a:moveTo>
                <a:cubicBezTo>
                  <a:pt x="2383" y="94475"/>
                  <a:pt x="2362" y="94477"/>
                  <a:pt x="2340" y="94482"/>
                </a:cubicBezTo>
                <a:cubicBezTo>
                  <a:pt x="2189" y="94519"/>
                  <a:pt x="2097" y="94670"/>
                  <a:pt x="2133" y="94820"/>
                </a:cubicBezTo>
                <a:cubicBezTo>
                  <a:pt x="2394" y="95908"/>
                  <a:pt x="2687" y="97009"/>
                  <a:pt x="2999" y="98092"/>
                </a:cubicBezTo>
                <a:cubicBezTo>
                  <a:pt x="3034" y="98211"/>
                  <a:pt x="3142" y="98294"/>
                  <a:pt x="3267" y="98294"/>
                </a:cubicBezTo>
                <a:cubicBezTo>
                  <a:pt x="3294" y="98294"/>
                  <a:pt x="3319" y="98290"/>
                  <a:pt x="3345" y="98282"/>
                </a:cubicBezTo>
                <a:cubicBezTo>
                  <a:pt x="3493" y="98240"/>
                  <a:pt x="3578" y="98085"/>
                  <a:pt x="3535" y="97937"/>
                </a:cubicBezTo>
                <a:cubicBezTo>
                  <a:pt x="3225" y="96861"/>
                  <a:pt x="2936" y="95768"/>
                  <a:pt x="2676" y="94689"/>
                </a:cubicBezTo>
                <a:cubicBezTo>
                  <a:pt x="2645" y="94560"/>
                  <a:pt x="2531" y="94475"/>
                  <a:pt x="2405" y="94475"/>
                </a:cubicBezTo>
                <a:close/>
                <a:moveTo>
                  <a:pt x="148706" y="102582"/>
                </a:moveTo>
                <a:cubicBezTo>
                  <a:pt x="148595" y="102582"/>
                  <a:pt x="148491" y="102648"/>
                  <a:pt x="148447" y="102757"/>
                </a:cubicBezTo>
                <a:cubicBezTo>
                  <a:pt x="148065" y="103809"/>
                  <a:pt x="147657" y="104864"/>
                  <a:pt x="147229" y="105895"/>
                </a:cubicBezTo>
                <a:cubicBezTo>
                  <a:pt x="147171" y="106037"/>
                  <a:pt x="147238" y="106200"/>
                  <a:pt x="147381" y="106260"/>
                </a:cubicBezTo>
                <a:cubicBezTo>
                  <a:pt x="147414" y="106274"/>
                  <a:pt x="147450" y="106281"/>
                  <a:pt x="147487" y="106281"/>
                </a:cubicBezTo>
                <a:lnTo>
                  <a:pt x="147487" y="106281"/>
                </a:lnTo>
                <a:cubicBezTo>
                  <a:pt x="147600" y="106280"/>
                  <a:pt x="147701" y="106213"/>
                  <a:pt x="147745" y="106109"/>
                </a:cubicBezTo>
                <a:cubicBezTo>
                  <a:pt x="148175" y="105070"/>
                  <a:pt x="148587" y="104006"/>
                  <a:pt x="148972" y="102946"/>
                </a:cubicBezTo>
                <a:cubicBezTo>
                  <a:pt x="149017" y="102803"/>
                  <a:pt x="148941" y="102649"/>
                  <a:pt x="148800" y="102599"/>
                </a:cubicBezTo>
                <a:cubicBezTo>
                  <a:pt x="148769" y="102587"/>
                  <a:pt x="148737" y="102582"/>
                  <a:pt x="148706" y="102582"/>
                </a:cubicBezTo>
                <a:close/>
                <a:moveTo>
                  <a:pt x="147487" y="106281"/>
                </a:moveTo>
                <a:cubicBezTo>
                  <a:pt x="147487" y="106281"/>
                  <a:pt x="147487" y="106281"/>
                  <a:pt x="147487" y="106281"/>
                </a:cubicBezTo>
                <a:lnTo>
                  <a:pt x="147488" y="106281"/>
                </a:lnTo>
                <a:cubicBezTo>
                  <a:pt x="147488" y="106281"/>
                  <a:pt x="147487" y="106281"/>
                  <a:pt x="147487" y="106281"/>
                </a:cubicBezTo>
                <a:close/>
                <a:moveTo>
                  <a:pt x="5627" y="104651"/>
                </a:moveTo>
                <a:cubicBezTo>
                  <a:pt x="5593" y="104651"/>
                  <a:pt x="5558" y="104658"/>
                  <a:pt x="5524" y="104671"/>
                </a:cubicBezTo>
                <a:cubicBezTo>
                  <a:pt x="5382" y="104727"/>
                  <a:pt x="5312" y="104888"/>
                  <a:pt x="5367" y="105030"/>
                </a:cubicBezTo>
                <a:cubicBezTo>
                  <a:pt x="5779" y="106072"/>
                  <a:pt x="6221" y="107118"/>
                  <a:pt x="6678" y="108140"/>
                </a:cubicBezTo>
                <a:cubicBezTo>
                  <a:pt x="6724" y="108240"/>
                  <a:pt x="6823" y="108305"/>
                  <a:pt x="6934" y="108305"/>
                </a:cubicBezTo>
                <a:cubicBezTo>
                  <a:pt x="6973" y="108305"/>
                  <a:pt x="7012" y="108296"/>
                  <a:pt x="7048" y="108279"/>
                </a:cubicBezTo>
                <a:cubicBezTo>
                  <a:pt x="7188" y="108218"/>
                  <a:pt x="7252" y="108052"/>
                  <a:pt x="7188" y="107911"/>
                </a:cubicBezTo>
                <a:cubicBezTo>
                  <a:pt x="6734" y="106898"/>
                  <a:pt x="6295" y="105859"/>
                  <a:pt x="5885" y="104824"/>
                </a:cubicBezTo>
                <a:cubicBezTo>
                  <a:pt x="5841" y="104716"/>
                  <a:pt x="5737" y="104651"/>
                  <a:pt x="5627" y="104651"/>
                </a:cubicBezTo>
                <a:close/>
                <a:moveTo>
                  <a:pt x="144374" y="112330"/>
                </a:moveTo>
                <a:cubicBezTo>
                  <a:pt x="144274" y="112330"/>
                  <a:pt x="144177" y="112384"/>
                  <a:pt x="144127" y="112477"/>
                </a:cubicBezTo>
                <a:cubicBezTo>
                  <a:pt x="143603" y="113465"/>
                  <a:pt x="143050" y="114452"/>
                  <a:pt x="142484" y="115413"/>
                </a:cubicBezTo>
                <a:cubicBezTo>
                  <a:pt x="142374" y="115599"/>
                  <a:pt x="142508" y="115833"/>
                  <a:pt x="142724" y="115834"/>
                </a:cubicBezTo>
                <a:cubicBezTo>
                  <a:pt x="142823" y="115834"/>
                  <a:pt x="142915" y="115782"/>
                  <a:pt x="142965" y="115697"/>
                </a:cubicBezTo>
                <a:cubicBezTo>
                  <a:pt x="143536" y="114729"/>
                  <a:pt x="144092" y="113734"/>
                  <a:pt x="144620" y="112739"/>
                </a:cubicBezTo>
                <a:cubicBezTo>
                  <a:pt x="144692" y="112604"/>
                  <a:pt x="144641" y="112435"/>
                  <a:pt x="144505" y="112362"/>
                </a:cubicBezTo>
                <a:cubicBezTo>
                  <a:pt x="144463" y="112340"/>
                  <a:pt x="144418" y="112330"/>
                  <a:pt x="144374" y="112330"/>
                </a:cubicBezTo>
                <a:close/>
                <a:moveTo>
                  <a:pt x="10235" y="114258"/>
                </a:moveTo>
                <a:cubicBezTo>
                  <a:pt x="10188" y="114258"/>
                  <a:pt x="10140" y="114270"/>
                  <a:pt x="10097" y="114294"/>
                </a:cubicBezTo>
                <a:cubicBezTo>
                  <a:pt x="9962" y="114371"/>
                  <a:pt x="9915" y="114543"/>
                  <a:pt x="9993" y="114677"/>
                </a:cubicBezTo>
                <a:cubicBezTo>
                  <a:pt x="10547" y="115650"/>
                  <a:pt x="11130" y="116626"/>
                  <a:pt x="11729" y="117577"/>
                </a:cubicBezTo>
                <a:cubicBezTo>
                  <a:pt x="11779" y="117657"/>
                  <a:pt x="11867" y="117707"/>
                  <a:pt x="11962" y="117707"/>
                </a:cubicBezTo>
                <a:cubicBezTo>
                  <a:pt x="11963" y="117707"/>
                  <a:pt x="11964" y="117707"/>
                  <a:pt x="11965" y="117707"/>
                </a:cubicBezTo>
                <a:lnTo>
                  <a:pt x="11965" y="117708"/>
                </a:lnTo>
                <a:cubicBezTo>
                  <a:pt x="12018" y="117708"/>
                  <a:pt x="12069" y="117693"/>
                  <a:pt x="12113" y="117664"/>
                </a:cubicBezTo>
                <a:cubicBezTo>
                  <a:pt x="12244" y="117583"/>
                  <a:pt x="12283" y="117410"/>
                  <a:pt x="12201" y="117280"/>
                </a:cubicBezTo>
                <a:cubicBezTo>
                  <a:pt x="11608" y="116336"/>
                  <a:pt x="11028" y="115367"/>
                  <a:pt x="10478" y="114402"/>
                </a:cubicBezTo>
                <a:cubicBezTo>
                  <a:pt x="10428" y="114309"/>
                  <a:pt x="10332" y="114258"/>
                  <a:pt x="10235" y="114258"/>
                </a:cubicBezTo>
                <a:close/>
                <a:moveTo>
                  <a:pt x="138720" y="121385"/>
                </a:moveTo>
                <a:cubicBezTo>
                  <a:pt x="138634" y="121385"/>
                  <a:pt x="138549" y="121425"/>
                  <a:pt x="138494" y="121500"/>
                </a:cubicBezTo>
                <a:cubicBezTo>
                  <a:pt x="137840" y="122401"/>
                  <a:pt x="137155" y="123302"/>
                  <a:pt x="136459" y="124177"/>
                </a:cubicBezTo>
                <a:cubicBezTo>
                  <a:pt x="136314" y="124359"/>
                  <a:pt x="136444" y="124630"/>
                  <a:pt x="136677" y="124630"/>
                </a:cubicBezTo>
                <a:lnTo>
                  <a:pt x="136678" y="124630"/>
                </a:lnTo>
                <a:cubicBezTo>
                  <a:pt x="136763" y="124630"/>
                  <a:pt x="136844" y="124591"/>
                  <a:pt x="136896" y="124525"/>
                </a:cubicBezTo>
                <a:cubicBezTo>
                  <a:pt x="137597" y="123643"/>
                  <a:pt x="138287" y="122736"/>
                  <a:pt x="138945" y="121828"/>
                </a:cubicBezTo>
                <a:cubicBezTo>
                  <a:pt x="139036" y="121704"/>
                  <a:pt x="139008" y="121529"/>
                  <a:pt x="138883" y="121438"/>
                </a:cubicBezTo>
                <a:cubicBezTo>
                  <a:pt x="138834" y="121402"/>
                  <a:pt x="138777" y="121385"/>
                  <a:pt x="138720" y="121385"/>
                </a:cubicBezTo>
                <a:close/>
                <a:moveTo>
                  <a:pt x="16138" y="123136"/>
                </a:moveTo>
                <a:cubicBezTo>
                  <a:pt x="16079" y="123136"/>
                  <a:pt x="16019" y="123154"/>
                  <a:pt x="15969" y="123194"/>
                </a:cubicBezTo>
                <a:cubicBezTo>
                  <a:pt x="15844" y="123289"/>
                  <a:pt x="15823" y="123467"/>
                  <a:pt x="15921" y="123590"/>
                </a:cubicBezTo>
                <a:cubicBezTo>
                  <a:pt x="16605" y="124476"/>
                  <a:pt x="17319" y="125364"/>
                  <a:pt x="18043" y="126223"/>
                </a:cubicBezTo>
                <a:cubicBezTo>
                  <a:pt x="18097" y="126286"/>
                  <a:pt x="18175" y="126323"/>
                  <a:pt x="18258" y="126323"/>
                </a:cubicBezTo>
                <a:cubicBezTo>
                  <a:pt x="18495" y="126323"/>
                  <a:pt x="18625" y="126045"/>
                  <a:pt x="18471" y="125864"/>
                </a:cubicBezTo>
                <a:cubicBezTo>
                  <a:pt x="17751" y="125009"/>
                  <a:pt x="17042" y="124130"/>
                  <a:pt x="16364" y="123249"/>
                </a:cubicBezTo>
                <a:cubicBezTo>
                  <a:pt x="16309" y="123175"/>
                  <a:pt x="16224" y="123136"/>
                  <a:pt x="16138" y="123136"/>
                </a:cubicBezTo>
                <a:close/>
                <a:moveTo>
                  <a:pt x="131860" y="129571"/>
                </a:moveTo>
                <a:cubicBezTo>
                  <a:pt x="131790" y="129571"/>
                  <a:pt x="131719" y="129598"/>
                  <a:pt x="131664" y="129651"/>
                </a:cubicBezTo>
                <a:cubicBezTo>
                  <a:pt x="130895" y="130449"/>
                  <a:pt x="130093" y="131246"/>
                  <a:pt x="129281" y="132019"/>
                </a:cubicBezTo>
                <a:cubicBezTo>
                  <a:pt x="129098" y="132193"/>
                  <a:pt x="129221" y="132500"/>
                  <a:pt x="129473" y="132500"/>
                </a:cubicBezTo>
                <a:cubicBezTo>
                  <a:pt x="129545" y="132500"/>
                  <a:pt x="129614" y="132472"/>
                  <a:pt x="129665" y="132423"/>
                </a:cubicBezTo>
                <a:cubicBezTo>
                  <a:pt x="130483" y="131645"/>
                  <a:pt x="131291" y="130843"/>
                  <a:pt x="132066" y="130038"/>
                </a:cubicBezTo>
                <a:cubicBezTo>
                  <a:pt x="132168" y="129926"/>
                  <a:pt x="132163" y="129754"/>
                  <a:pt x="132053" y="129649"/>
                </a:cubicBezTo>
                <a:cubicBezTo>
                  <a:pt x="131999" y="129597"/>
                  <a:pt x="131930" y="129571"/>
                  <a:pt x="131860" y="129571"/>
                </a:cubicBezTo>
                <a:close/>
                <a:moveTo>
                  <a:pt x="23221" y="131115"/>
                </a:moveTo>
                <a:cubicBezTo>
                  <a:pt x="23148" y="131115"/>
                  <a:pt x="23076" y="131143"/>
                  <a:pt x="23021" y="131199"/>
                </a:cubicBezTo>
                <a:cubicBezTo>
                  <a:pt x="22911" y="131311"/>
                  <a:pt x="22915" y="131492"/>
                  <a:pt x="23030" y="131599"/>
                </a:cubicBezTo>
                <a:cubicBezTo>
                  <a:pt x="23828" y="132381"/>
                  <a:pt x="24658" y="133161"/>
                  <a:pt x="25498" y="133915"/>
                </a:cubicBezTo>
                <a:cubicBezTo>
                  <a:pt x="25549" y="133961"/>
                  <a:pt x="25615" y="133986"/>
                  <a:pt x="25684" y="133986"/>
                </a:cubicBezTo>
                <a:lnTo>
                  <a:pt x="25684" y="133986"/>
                </a:lnTo>
                <a:cubicBezTo>
                  <a:pt x="25940" y="133986"/>
                  <a:pt x="26060" y="133671"/>
                  <a:pt x="25870" y="133500"/>
                </a:cubicBezTo>
                <a:cubicBezTo>
                  <a:pt x="25037" y="132751"/>
                  <a:pt x="24212" y="131977"/>
                  <a:pt x="23420" y="131200"/>
                </a:cubicBezTo>
                <a:cubicBezTo>
                  <a:pt x="23366" y="131144"/>
                  <a:pt x="23293" y="131115"/>
                  <a:pt x="23221" y="131115"/>
                </a:cubicBezTo>
                <a:close/>
                <a:moveTo>
                  <a:pt x="25684" y="133986"/>
                </a:moveTo>
                <a:cubicBezTo>
                  <a:pt x="25684" y="133986"/>
                  <a:pt x="25683" y="133986"/>
                  <a:pt x="25683" y="133986"/>
                </a:cubicBezTo>
                <a:lnTo>
                  <a:pt x="25684" y="133986"/>
                </a:lnTo>
                <a:cubicBezTo>
                  <a:pt x="25684" y="133986"/>
                  <a:pt x="25684" y="133986"/>
                  <a:pt x="25684" y="133986"/>
                </a:cubicBezTo>
                <a:close/>
                <a:moveTo>
                  <a:pt x="123947" y="136718"/>
                </a:moveTo>
                <a:cubicBezTo>
                  <a:pt x="123887" y="136718"/>
                  <a:pt x="123826" y="136738"/>
                  <a:pt x="123775" y="136777"/>
                </a:cubicBezTo>
                <a:cubicBezTo>
                  <a:pt x="122898" y="137465"/>
                  <a:pt x="121995" y="138142"/>
                  <a:pt x="121089" y="138791"/>
                </a:cubicBezTo>
                <a:cubicBezTo>
                  <a:pt x="120869" y="138950"/>
                  <a:pt x="120979" y="139297"/>
                  <a:pt x="121251" y="139297"/>
                </a:cubicBezTo>
                <a:cubicBezTo>
                  <a:pt x="121309" y="139297"/>
                  <a:pt x="121366" y="139279"/>
                  <a:pt x="121414" y="139244"/>
                </a:cubicBezTo>
                <a:cubicBezTo>
                  <a:pt x="122326" y="138592"/>
                  <a:pt x="123237" y="137910"/>
                  <a:pt x="124120" y="137218"/>
                </a:cubicBezTo>
                <a:cubicBezTo>
                  <a:pt x="124241" y="137122"/>
                  <a:pt x="124262" y="136946"/>
                  <a:pt x="124166" y="136825"/>
                </a:cubicBezTo>
                <a:cubicBezTo>
                  <a:pt x="124112" y="136755"/>
                  <a:pt x="124030" y="136718"/>
                  <a:pt x="123947" y="136718"/>
                </a:cubicBezTo>
                <a:close/>
                <a:moveTo>
                  <a:pt x="31345" y="138045"/>
                </a:moveTo>
                <a:cubicBezTo>
                  <a:pt x="31259" y="138045"/>
                  <a:pt x="31175" y="138084"/>
                  <a:pt x="31120" y="138159"/>
                </a:cubicBezTo>
                <a:cubicBezTo>
                  <a:pt x="31028" y="138282"/>
                  <a:pt x="31055" y="138457"/>
                  <a:pt x="31179" y="138549"/>
                </a:cubicBezTo>
                <a:cubicBezTo>
                  <a:pt x="32083" y="139218"/>
                  <a:pt x="33013" y="139875"/>
                  <a:pt x="33945" y="140501"/>
                </a:cubicBezTo>
                <a:cubicBezTo>
                  <a:pt x="33992" y="140533"/>
                  <a:pt x="34045" y="140549"/>
                  <a:pt x="34101" y="140549"/>
                </a:cubicBezTo>
                <a:cubicBezTo>
                  <a:pt x="34225" y="140549"/>
                  <a:pt x="34333" y="140469"/>
                  <a:pt x="34368" y="140351"/>
                </a:cubicBezTo>
                <a:cubicBezTo>
                  <a:pt x="34404" y="140234"/>
                  <a:pt x="34360" y="140107"/>
                  <a:pt x="34257" y="140039"/>
                </a:cubicBezTo>
                <a:cubicBezTo>
                  <a:pt x="33332" y="139416"/>
                  <a:pt x="32409" y="138763"/>
                  <a:pt x="31511" y="138099"/>
                </a:cubicBezTo>
                <a:cubicBezTo>
                  <a:pt x="31461" y="138063"/>
                  <a:pt x="31402" y="138045"/>
                  <a:pt x="31345" y="138045"/>
                </a:cubicBezTo>
                <a:close/>
                <a:moveTo>
                  <a:pt x="115114" y="142703"/>
                </a:moveTo>
                <a:cubicBezTo>
                  <a:pt x="115067" y="142703"/>
                  <a:pt x="115020" y="142715"/>
                  <a:pt x="114976" y="142740"/>
                </a:cubicBezTo>
                <a:cubicBezTo>
                  <a:pt x="114019" y="143294"/>
                  <a:pt x="113031" y="143839"/>
                  <a:pt x="112038" y="144359"/>
                </a:cubicBezTo>
                <a:cubicBezTo>
                  <a:pt x="111924" y="144418"/>
                  <a:pt x="111866" y="144548"/>
                  <a:pt x="111898" y="144672"/>
                </a:cubicBezTo>
                <a:cubicBezTo>
                  <a:pt x="111928" y="144797"/>
                  <a:pt x="112040" y="144885"/>
                  <a:pt x="112168" y="144885"/>
                </a:cubicBezTo>
                <a:cubicBezTo>
                  <a:pt x="112213" y="144884"/>
                  <a:pt x="112257" y="144874"/>
                  <a:pt x="112297" y="144853"/>
                </a:cubicBezTo>
                <a:cubicBezTo>
                  <a:pt x="113298" y="144330"/>
                  <a:pt x="114292" y="143781"/>
                  <a:pt x="115256" y="143222"/>
                </a:cubicBezTo>
                <a:cubicBezTo>
                  <a:pt x="115387" y="143144"/>
                  <a:pt x="115431" y="142975"/>
                  <a:pt x="115355" y="142842"/>
                </a:cubicBezTo>
                <a:cubicBezTo>
                  <a:pt x="115303" y="142753"/>
                  <a:pt x="115210" y="142703"/>
                  <a:pt x="115114" y="142703"/>
                </a:cubicBezTo>
                <a:close/>
                <a:moveTo>
                  <a:pt x="40348" y="143777"/>
                </a:moveTo>
                <a:cubicBezTo>
                  <a:pt x="40249" y="143777"/>
                  <a:pt x="40153" y="143830"/>
                  <a:pt x="40102" y="143923"/>
                </a:cubicBezTo>
                <a:cubicBezTo>
                  <a:pt x="40029" y="144058"/>
                  <a:pt x="40079" y="144227"/>
                  <a:pt x="40215" y="144301"/>
                </a:cubicBezTo>
                <a:cubicBezTo>
                  <a:pt x="41205" y="144839"/>
                  <a:pt x="42220" y="145361"/>
                  <a:pt x="43228" y="145851"/>
                </a:cubicBezTo>
                <a:cubicBezTo>
                  <a:pt x="43267" y="145870"/>
                  <a:pt x="43309" y="145879"/>
                  <a:pt x="43351" y="145879"/>
                </a:cubicBezTo>
                <a:cubicBezTo>
                  <a:pt x="43481" y="145879"/>
                  <a:pt x="43593" y="145789"/>
                  <a:pt x="43623" y="145664"/>
                </a:cubicBezTo>
                <a:cubicBezTo>
                  <a:pt x="43652" y="145537"/>
                  <a:pt x="43590" y="145406"/>
                  <a:pt x="43473" y="145350"/>
                </a:cubicBezTo>
                <a:cubicBezTo>
                  <a:pt x="42471" y="144862"/>
                  <a:pt x="41465" y="144344"/>
                  <a:pt x="40481" y="143810"/>
                </a:cubicBezTo>
                <a:cubicBezTo>
                  <a:pt x="40439" y="143787"/>
                  <a:pt x="40393" y="143777"/>
                  <a:pt x="40348" y="143777"/>
                </a:cubicBezTo>
                <a:close/>
                <a:moveTo>
                  <a:pt x="105534" y="147400"/>
                </a:moveTo>
                <a:cubicBezTo>
                  <a:pt x="105501" y="147400"/>
                  <a:pt x="105468" y="147405"/>
                  <a:pt x="105435" y="147418"/>
                </a:cubicBezTo>
                <a:cubicBezTo>
                  <a:pt x="104403" y="147838"/>
                  <a:pt x="103346" y="148240"/>
                  <a:pt x="102296" y="148613"/>
                </a:cubicBezTo>
                <a:cubicBezTo>
                  <a:pt x="102168" y="148659"/>
                  <a:pt x="102092" y="148790"/>
                  <a:pt x="102114" y="148923"/>
                </a:cubicBezTo>
                <a:cubicBezTo>
                  <a:pt x="102138" y="149057"/>
                  <a:pt x="102253" y="149154"/>
                  <a:pt x="102389" y="149154"/>
                </a:cubicBezTo>
                <a:cubicBezTo>
                  <a:pt x="102392" y="149155"/>
                  <a:pt x="102395" y="149155"/>
                  <a:pt x="102397" y="149155"/>
                </a:cubicBezTo>
                <a:cubicBezTo>
                  <a:pt x="102426" y="149155"/>
                  <a:pt x="102455" y="149149"/>
                  <a:pt x="102483" y="149138"/>
                </a:cubicBezTo>
                <a:cubicBezTo>
                  <a:pt x="103541" y="148763"/>
                  <a:pt x="104605" y="148357"/>
                  <a:pt x="105646" y="147935"/>
                </a:cubicBezTo>
                <a:cubicBezTo>
                  <a:pt x="105785" y="147874"/>
                  <a:pt x="105850" y="147714"/>
                  <a:pt x="105793" y="147574"/>
                </a:cubicBezTo>
                <a:cubicBezTo>
                  <a:pt x="105749" y="147465"/>
                  <a:pt x="105645" y="147400"/>
                  <a:pt x="105534" y="147400"/>
                </a:cubicBezTo>
                <a:close/>
                <a:moveTo>
                  <a:pt x="50065" y="148198"/>
                </a:moveTo>
                <a:cubicBezTo>
                  <a:pt x="49952" y="148198"/>
                  <a:pt x="49845" y="148267"/>
                  <a:pt x="49803" y="148380"/>
                </a:cubicBezTo>
                <a:cubicBezTo>
                  <a:pt x="49749" y="148524"/>
                  <a:pt x="49822" y="148685"/>
                  <a:pt x="49967" y="148739"/>
                </a:cubicBezTo>
                <a:cubicBezTo>
                  <a:pt x="51021" y="149131"/>
                  <a:pt x="52099" y="149506"/>
                  <a:pt x="53172" y="149852"/>
                </a:cubicBezTo>
                <a:cubicBezTo>
                  <a:pt x="53200" y="149861"/>
                  <a:pt x="53229" y="149866"/>
                  <a:pt x="53258" y="149866"/>
                </a:cubicBezTo>
                <a:cubicBezTo>
                  <a:pt x="53395" y="149866"/>
                  <a:pt x="53512" y="149766"/>
                  <a:pt x="53533" y="149631"/>
                </a:cubicBezTo>
                <a:cubicBezTo>
                  <a:pt x="53554" y="149495"/>
                  <a:pt x="53474" y="149364"/>
                  <a:pt x="53343" y="149322"/>
                </a:cubicBezTo>
                <a:cubicBezTo>
                  <a:pt x="52279" y="148977"/>
                  <a:pt x="51208" y="148606"/>
                  <a:pt x="50162" y="148216"/>
                </a:cubicBezTo>
                <a:cubicBezTo>
                  <a:pt x="50130" y="148204"/>
                  <a:pt x="50098" y="148198"/>
                  <a:pt x="50065" y="148198"/>
                </a:cubicBezTo>
                <a:close/>
                <a:moveTo>
                  <a:pt x="95398" y="150707"/>
                </a:moveTo>
                <a:cubicBezTo>
                  <a:pt x="95375" y="150707"/>
                  <a:pt x="95352" y="150710"/>
                  <a:pt x="95330" y="150715"/>
                </a:cubicBezTo>
                <a:cubicBezTo>
                  <a:pt x="94253" y="150984"/>
                  <a:pt x="93151" y="151235"/>
                  <a:pt x="92054" y="151458"/>
                </a:cubicBezTo>
                <a:cubicBezTo>
                  <a:pt x="91912" y="151485"/>
                  <a:pt x="91814" y="151616"/>
                  <a:pt x="91828" y="151760"/>
                </a:cubicBezTo>
                <a:cubicBezTo>
                  <a:pt x="91842" y="151903"/>
                  <a:pt x="91963" y="152012"/>
                  <a:pt x="92107" y="152012"/>
                </a:cubicBezTo>
                <a:cubicBezTo>
                  <a:pt x="92107" y="152012"/>
                  <a:pt x="92108" y="152012"/>
                  <a:pt x="92109" y="152012"/>
                </a:cubicBezTo>
                <a:cubicBezTo>
                  <a:pt x="92128" y="152011"/>
                  <a:pt x="92146" y="152009"/>
                  <a:pt x="92165" y="152005"/>
                </a:cubicBezTo>
                <a:cubicBezTo>
                  <a:pt x="93270" y="151780"/>
                  <a:pt x="94380" y="151528"/>
                  <a:pt x="95465" y="151257"/>
                </a:cubicBezTo>
                <a:cubicBezTo>
                  <a:pt x="95615" y="151220"/>
                  <a:pt x="95706" y="151068"/>
                  <a:pt x="95668" y="150919"/>
                </a:cubicBezTo>
                <a:cubicBezTo>
                  <a:pt x="95637" y="150792"/>
                  <a:pt x="95523" y="150707"/>
                  <a:pt x="95398" y="150707"/>
                </a:cubicBezTo>
                <a:close/>
                <a:moveTo>
                  <a:pt x="60309" y="151214"/>
                </a:moveTo>
                <a:cubicBezTo>
                  <a:pt x="60181" y="151214"/>
                  <a:pt x="60066" y="151303"/>
                  <a:pt x="60036" y="151433"/>
                </a:cubicBezTo>
                <a:cubicBezTo>
                  <a:pt x="60003" y="151583"/>
                  <a:pt x="60098" y="151732"/>
                  <a:pt x="60248" y="151765"/>
                </a:cubicBezTo>
                <a:cubicBezTo>
                  <a:pt x="61349" y="152007"/>
                  <a:pt x="62467" y="152226"/>
                  <a:pt x="63569" y="152417"/>
                </a:cubicBezTo>
                <a:cubicBezTo>
                  <a:pt x="63586" y="152421"/>
                  <a:pt x="63602" y="152422"/>
                  <a:pt x="63618" y="152422"/>
                </a:cubicBezTo>
                <a:lnTo>
                  <a:pt x="63617" y="152421"/>
                </a:lnTo>
                <a:cubicBezTo>
                  <a:pt x="63761" y="152419"/>
                  <a:pt x="63880" y="152309"/>
                  <a:pt x="63892" y="152165"/>
                </a:cubicBezTo>
                <a:cubicBezTo>
                  <a:pt x="63905" y="152023"/>
                  <a:pt x="63806" y="151894"/>
                  <a:pt x="63665" y="151867"/>
                </a:cubicBezTo>
                <a:cubicBezTo>
                  <a:pt x="62570" y="151677"/>
                  <a:pt x="61461" y="151460"/>
                  <a:pt x="60368" y="151221"/>
                </a:cubicBezTo>
                <a:cubicBezTo>
                  <a:pt x="60348" y="151216"/>
                  <a:pt x="60329" y="151214"/>
                  <a:pt x="60309" y="151214"/>
                </a:cubicBezTo>
                <a:close/>
                <a:moveTo>
                  <a:pt x="84900" y="152564"/>
                </a:moveTo>
                <a:cubicBezTo>
                  <a:pt x="84888" y="152564"/>
                  <a:pt x="84875" y="152564"/>
                  <a:pt x="84863" y="152566"/>
                </a:cubicBezTo>
                <a:cubicBezTo>
                  <a:pt x="83752" y="152684"/>
                  <a:pt x="82625" y="152777"/>
                  <a:pt x="81516" y="152846"/>
                </a:cubicBezTo>
                <a:cubicBezTo>
                  <a:pt x="81365" y="152854"/>
                  <a:pt x="81248" y="152981"/>
                  <a:pt x="81253" y="153132"/>
                </a:cubicBezTo>
                <a:cubicBezTo>
                  <a:pt x="81258" y="153283"/>
                  <a:pt x="81380" y="153402"/>
                  <a:pt x="81530" y="153402"/>
                </a:cubicBezTo>
                <a:cubicBezTo>
                  <a:pt x="81531" y="153402"/>
                  <a:pt x="81532" y="153402"/>
                  <a:pt x="81533" y="153402"/>
                </a:cubicBezTo>
                <a:cubicBezTo>
                  <a:pt x="81538" y="153402"/>
                  <a:pt x="81544" y="153402"/>
                  <a:pt x="81550" y="153401"/>
                </a:cubicBezTo>
                <a:cubicBezTo>
                  <a:pt x="82668" y="153334"/>
                  <a:pt x="83803" y="153239"/>
                  <a:pt x="84922" y="153121"/>
                </a:cubicBezTo>
                <a:cubicBezTo>
                  <a:pt x="85076" y="153104"/>
                  <a:pt x="85187" y="152967"/>
                  <a:pt x="85170" y="152814"/>
                </a:cubicBezTo>
                <a:cubicBezTo>
                  <a:pt x="85155" y="152674"/>
                  <a:pt x="85042" y="152564"/>
                  <a:pt x="84900" y="152564"/>
                </a:cubicBezTo>
                <a:close/>
                <a:moveTo>
                  <a:pt x="70867" y="152765"/>
                </a:moveTo>
                <a:cubicBezTo>
                  <a:pt x="70731" y="152765"/>
                  <a:pt x="70597" y="152874"/>
                  <a:pt x="70585" y="153023"/>
                </a:cubicBezTo>
                <a:cubicBezTo>
                  <a:pt x="70573" y="153176"/>
                  <a:pt x="70688" y="153310"/>
                  <a:pt x="70842" y="153322"/>
                </a:cubicBezTo>
                <a:cubicBezTo>
                  <a:pt x="71964" y="153408"/>
                  <a:pt x="73101" y="153469"/>
                  <a:pt x="74220" y="153506"/>
                </a:cubicBezTo>
                <a:lnTo>
                  <a:pt x="74229" y="153506"/>
                </a:lnTo>
                <a:cubicBezTo>
                  <a:pt x="74382" y="153506"/>
                  <a:pt x="74507" y="153384"/>
                  <a:pt x="74509" y="153232"/>
                </a:cubicBezTo>
                <a:cubicBezTo>
                  <a:pt x="74511" y="153080"/>
                  <a:pt x="74391" y="152953"/>
                  <a:pt x="74239" y="152948"/>
                </a:cubicBezTo>
                <a:cubicBezTo>
                  <a:pt x="73127" y="152912"/>
                  <a:pt x="71999" y="152850"/>
                  <a:pt x="70884" y="152765"/>
                </a:cubicBezTo>
                <a:cubicBezTo>
                  <a:pt x="70879" y="152765"/>
                  <a:pt x="70873" y="152765"/>
                  <a:pt x="70867" y="1527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1"/>
          <p:cNvSpPr/>
          <p:nvPr/>
        </p:nvSpPr>
        <p:spPr>
          <a:xfrm>
            <a:off x="-654080" y="2890574"/>
            <a:ext cx="1893719" cy="1893509"/>
          </a:xfrm>
          <a:custGeom>
            <a:avLst/>
            <a:gdLst/>
            <a:ahLst/>
            <a:cxnLst/>
            <a:rect l="l" t="t" r="r" b="b"/>
            <a:pathLst>
              <a:path w="153524" h="153507" extrusionOk="0">
                <a:moveTo>
                  <a:pt x="76774" y="0"/>
                </a:moveTo>
                <a:cubicBezTo>
                  <a:pt x="75861" y="1"/>
                  <a:pt x="74945" y="18"/>
                  <a:pt x="74049" y="49"/>
                </a:cubicBezTo>
                <a:cubicBezTo>
                  <a:pt x="73896" y="54"/>
                  <a:pt x="73776" y="180"/>
                  <a:pt x="73779" y="332"/>
                </a:cubicBezTo>
                <a:cubicBezTo>
                  <a:pt x="73781" y="485"/>
                  <a:pt x="73906" y="607"/>
                  <a:pt x="74058" y="607"/>
                </a:cubicBezTo>
                <a:lnTo>
                  <a:pt x="74067" y="607"/>
                </a:lnTo>
                <a:cubicBezTo>
                  <a:pt x="74956" y="574"/>
                  <a:pt x="75867" y="559"/>
                  <a:pt x="76773" y="559"/>
                </a:cubicBezTo>
                <a:lnTo>
                  <a:pt x="77429" y="562"/>
                </a:lnTo>
                <a:lnTo>
                  <a:pt x="77430" y="562"/>
                </a:lnTo>
                <a:cubicBezTo>
                  <a:pt x="77585" y="562"/>
                  <a:pt x="77710" y="438"/>
                  <a:pt x="77711" y="283"/>
                </a:cubicBezTo>
                <a:cubicBezTo>
                  <a:pt x="77711" y="129"/>
                  <a:pt x="77587" y="4"/>
                  <a:pt x="77433" y="4"/>
                </a:cubicBezTo>
                <a:lnTo>
                  <a:pt x="76774" y="0"/>
                </a:lnTo>
                <a:close/>
                <a:moveTo>
                  <a:pt x="84721" y="409"/>
                </a:moveTo>
                <a:cubicBezTo>
                  <a:pt x="84581" y="409"/>
                  <a:pt x="84460" y="516"/>
                  <a:pt x="84445" y="658"/>
                </a:cubicBezTo>
                <a:cubicBezTo>
                  <a:pt x="84428" y="812"/>
                  <a:pt x="84540" y="950"/>
                  <a:pt x="84693" y="966"/>
                </a:cubicBezTo>
                <a:cubicBezTo>
                  <a:pt x="85806" y="1081"/>
                  <a:pt x="86928" y="1222"/>
                  <a:pt x="88026" y="1384"/>
                </a:cubicBezTo>
                <a:cubicBezTo>
                  <a:pt x="88039" y="1386"/>
                  <a:pt x="88053" y="1387"/>
                  <a:pt x="88067" y="1387"/>
                </a:cubicBezTo>
                <a:lnTo>
                  <a:pt x="88068" y="1387"/>
                </a:lnTo>
                <a:cubicBezTo>
                  <a:pt x="88214" y="1386"/>
                  <a:pt x="88334" y="1273"/>
                  <a:pt x="88344" y="1129"/>
                </a:cubicBezTo>
                <a:cubicBezTo>
                  <a:pt x="88355" y="983"/>
                  <a:pt x="88252" y="855"/>
                  <a:pt x="88108" y="833"/>
                </a:cubicBezTo>
                <a:cubicBezTo>
                  <a:pt x="87002" y="669"/>
                  <a:pt x="85873" y="527"/>
                  <a:pt x="84751" y="410"/>
                </a:cubicBezTo>
                <a:cubicBezTo>
                  <a:pt x="84741" y="409"/>
                  <a:pt x="84731" y="409"/>
                  <a:pt x="84721" y="409"/>
                </a:cubicBezTo>
                <a:close/>
                <a:moveTo>
                  <a:pt x="66787" y="647"/>
                </a:moveTo>
                <a:cubicBezTo>
                  <a:pt x="66773" y="647"/>
                  <a:pt x="66759" y="648"/>
                  <a:pt x="66746" y="650"/>
                </a:cubicBezTo>
                <a:cubicBezTo>
                  <a:pt x="65627" y="796"/>
                  <a:pt x="64501" y="968"/>
                  <a:pt x="63399" y="1161"/>
                </a:cubicBezTo>
                <a:cubicBezTo>
                  <a:pt x="63258" y="1188"/>
                  <a:pt x="63160" y="1318"/>
                  <a:pt x="63172" y="1460"/>
                </a:cubicBezTo>
                <a:cubicBezTo>
                  <a:pt x="63185" y="1603"/>
                  <a:pt x="63304" y="1714"/>
                  <a:pt x="63448" y="1715"/>
                </a:cubicBezTo>
                <a:cubicBezTo>
                  <a:pt x="63464" y="1715"/>
                  <a:pt x="63481" y="1714"/>
                  <a:pt x="63497" y="1711"/>
                </a:cubicBezTo>
                <a:cubicBezTo>
                  <a:pt x="64590" y="1519"/>
                  <a:pt x="65707" y="1349"/>
                  <a:pt x="66817" y="1203"/>
                </a:cubicBezTo>
                <a:cubicBezTo>
                  <a:pt x="66969" y="1184"/>
                  <a:pt x="67078" y="1043"/>
                  <a:pt x="67058" y="890"/>
                </a:cubicBezTo>
                <a:cubicBezTo>
                  <a:pt x="67040" y="752"/>
                  <a:pt x="66919" y="647"/>
                  <a:pt x="66787" y="647"/>
                </a:cubicBezTo>
                <a:close/>
                <a:moveTo>
                  <a:pt x="95231" y="2242"/>
                </a:moveTo>
                <a:cubicBezTo>
                  <a:pt x="95106" y="2242"/>
                  <a:pt x="94992" y="2327"/>
                  <a:pt x="94961" y="2454"/>
                </a:cubicBezTo>
                <a:cubicBezTo>
                  <a:pt x="94924" y="2604"/>
                  <a:pt x="95015" y="2755"/>
                  <a:pt x="95165" y="2792"/>
                </a:cubicBezTo>
                <a:cubicBezTo>
                  <a:pt x="96245" y="3059"/>
                  <a:pt x="97335" y="3355"/>
                  <a:pt x="98407" y="3672"/>
                </a:cubicBezTo>
                <a:cubicBezTo>
                  <a:pt x="98433" y="3680"/>
                  <a:pt x="98459" y="3683"/>
                  <a:pt x="98486" y="3683"/>
                </a:cubicBezTo>
                <a:cubicBezTo>
                  <a:pt x="98625" y="3683"/>
                  <a:pt x="98742" y="3582"/>
                  <a:pt x="98762" y="3444"/>
                </a:cubicBezTo>
                <a:cubicBezTo>
                  <a:pt x="98782" y="3307"/>
                  <a:pt x="98698" y="3177"/>
                  <a:pt x="98565" y="3137"/>
                </a:cubicBezTo>
                <a:cubicBezTo>
                  <a:pt x="97486" y="2818"/>
                  <a:pt x="96387" y="2520"/>
                  <a:pt x="95299" y="2251"/>
                </a:cubicBezTo>
                <a:cubicBezTo>
                  <a:pt x="95276" y="2245"/>
                  <a:pt x="95254" y="2242"/>
                  <a:pt x="95231" y="2242"/>
                </a:cubicBezTo>
                <a:close/>
                <a:moveTo>
                  <a:pt x="56324" y="2763"/>
                </a:moveTo>
                <a:cubicBezTo>
                  <a:pt x="56299" y="2763"/>
                  <a:pt x="56274" y="2767"/>
                  <a:pt x="56250" y="2774"/>
                </a:cubicBezTo>
                <a:cubicBezTo>
                  <a:pt x="55161" y="3076"/>
                  <a:pt x="54070" y="3405"/>
                  <a:pt x="53009" y="3750"/>
                </a:cubicBezTo>
                <a:cubicBezTo>
                  <a:pt x="52879" y="3792"/>
                  <a:pt x="52798" y="3923"/>
                  <a:pt x="52819" y="4058"/>
                </a:cubicBezTo>
                <a:cubicBezTo>
                  <a:pt x="52841" y="4193"/>
                  <a:pt x="52958" y="4294"/>
                  <a:pt x="53095" y="4294"/>
                </a:cubicBezTo>
                <a:cubicBezTo>
                  <a:pt x="53125" y="4294"/>
                  <a:pt x="53154" y="4289"/>
                  <a:pt x="53182" y="4280"/>
                </a:cubicBezTo>
                <a:cubicBezTo>
                  <a:pt x="54235" y="3937"/>
                  <a:pt x="55317" y="3611"/>
                  <a:pt x="56399" y="3312"/>
                </a:cubicBezTo>
                <a:cubicBezTo>
                  <a:pt x="56548" y="3270"/>
                  <a:pt x="56634" y="3116"/>
                  <a:pt x="56593" y="2968"/>
                </a:cubicBezTo>
                <a:cubicBezTo>
                  <a:pt x="56558" y="2844"/>
                  <a:pt x="56446" y="2763"/>
                  <a:pt x="56324" y="2763"/>
                </a:cubicBezTo>
                <a:close/>
                <a:moveTo>
                  <a:pt x="105386" y="5530"/>
                </a:moveTo>
                <a:cubicBezTo>
                  <a:pt x="105276" y="5530"/>
                  <a:pt x="105172" y="5596"/>
                  <a:pt x="105128" y="5705"/>
                </a:cubicBezTo>
                <a:cubicBezTo>
                  <a:pt x="105071" y="5846"/>
                  <a:pt x="105137" y="6007"/>
                  <a:pt x="105277" y="6066"/>
                </a:cubicBezTo>
                <a:cubicBezTo>
                  <a:pt x="106315" y="6486"/>
                  <a:pt x="107356" y="6933"/>
                  <a:pt x="108371" y="7395"/>
                </a:cubicBezTo>
                <a:cubicBezTo>
                  <a:pt x="108406" y="7412"/>
                  <a:pt x="108446" y="7421"/>
                  <a:pt x="108486" y="7421"/>
                </a:cubicBezTo>
                <a:lnTo>
                  <a:pt x="108486" y="7421"/>
                </a:lnTo>
                <a:cubicBezTo>
                  <a:pt x="108618" y="7421"/>
                  <a:pt x="108730" y="7330"/>
                  <a:pt x="108758" y="7202"/>
                </a:cubicBezTo>
                <a:cubicBezTo>
                  <a:pt x="108786" y="7074"/>
                  <a:pt x="108721" y="6942"/>
                  <a:pt x="108602" y="6889"/>
                </a:cubicBezTo>
                <a:cubicBezTo>
                  <a:pt x="107580" y="6422"/>
                  <a:pt x="106531" y="5971"/>
                  <a:pt x="105487" y="5549"/>
                </a:cubicBezTo>
                <a:cubicBezTo>
                  <a:pt x="105453" y="5537"/>
                  <a:pt x="105419" y="5530"/>
                  <a:pt x="105386" y="5530"/>
                </a:cubicBezTo>
                <a:close/>
                <a:moveTo>
                  <a:pt x="108486" y="7421"/>
                </a:moveTo>
                <a:cubicBezTo>
                  <a:pt x="108486" y="7421"/>
                  <a:pt x="108486" y="7421"/>
                  <a:pt x="108486" y="7421"/>
                </a:cubicBezTo>
                <a:lnTo>
                  <a:pt x="108487" y="7421"/>
                </a:lnTo>
                <a:cubicBezTo>
                  <a:pt x="108487" y="7421"/>
                  <a:pt x="108487" y="7421"/>
                  <a:pt x="108486" y="7421"/>
                </a:cubicBezTo>
                <a:close/>
                <a:moveTo>
                  <a:pt x="46268" y="6326"/>
                </a:moveTo>
                <a:cubicBezTo>
                  <a:pt x="46231" y="6326"/>
                  <a:pt x="46193" y="6334"/>
                  <a:pt x="46157" y="6349"/>
                </a:cubicBezTo>
                <a:cubicBezTo>
                  <a:pt x="45124" y="6798"/>
                  <a:pt x="44093" y="7274"/>
                  <a:pt x="43091" y="7765"/>
                </a:cubicBezTo>
                <a:cubicBezTo>
                  <a:pt x="42975" y="7822"/>
                  <a:pt x="42912" y="7952"/>
                  <a:pt x="42942" y="8078"/>
                </a:cubicBezTo>
                <a:cubicBezTo>
                  <a:pt x="42971" y="8205"/>
                  <a:pt x="43084" y="8295"/>
                  <a:pt x="43213" y="8295"/>
                </a:cubicBezTo>
                <a:cubicBezTo>
                  <a:pt x="43256" y="8295"/>
                  <a:pt x="43298" y="8284"/>
                  <a:pt x="43337" y="8267"/>
                </a:cubicBezTo>
                <a:cubicBezTo>
                  <a:pt x="44330" y="7780"/>
                  <a:pt x="45354" y="7307"/>
                  <a:pt x="46379" y="6860"/>
                </a:cubicBezTo>
                <a:cubicBezTo>
                  <a:pt x="46520" y="6799"/>
                  <a:pt x="46585" y="6635"/>
                  <a:pt x="46524" y="6494"/>
                </a:cubicBezTo>
                <a:cubicBezTo>
                  <a:pt x="46478" y="6388"/>
                  <a:pt x="46376" y="6326"/>
                  <a:pt x="46268" y="6326"/>
                </a:cubicBezTo>
                <a:close/>
                <a:moveTo>
                  <a:pt x="114981" y="10211"/>
                </a:moveTo>
                <a:cubicBezTo>
                  <a:pt x="114885" y="10211"/>
                  <a:pt x="114792" y="10261"/>
                  <a:pt x="114741" y="10349"/>
                </a:cubicBezTo>
                <a:cubicBezTo>
                  <a:pt x="114664" y="10482"/>
                  <a:pt x="114708" y="10651"/>
                  <a:pt x="114840" y="10729"/>
                </a:cubicBezTo>
                <a:cubicBezTo>
                  <a:pt x="115809" y="11291"/>
                  <a:pt x="116776" y="11878"/>
                  <a:pt x="117714" y="12476"/>
                </a:cubicBezTo>
                <a:cubicBezTo>
                  <a:pt x="117759" y="12505"/>
                  <a:pt x="117811" y="12521"/>
                  <a:pt x="117864" y="12521"/>
                </a:cubicBezTo>
                <a:lnTo>
                  <a:pt x="117864" y="12519"/>
                </a:lnTo>
                <a:cubicBezTo>
                  <a:pt x="117988" y="12519"/>
                  <a:pt x="118098" y="12438"/>
                  <a:pt x="118131" y="12318"/>
                </a:cubicBezTo>
                <a:cubicBezTo>
                  <a:pt x="118166" y="12199"/>
                  <a:pt x="118119" y="12071"/>
                  <a:pt x="118014" y="12005"/>
                </a:cubicBezTo>
                <a:cubicBezTo>
                  <a:pt x="117069" y="11402"/>
                  <a:pt x="116095" y="10811"/>
                  <a:pt x="115118" y="10247"/>
                </a:cubicBezTo>
                <a:cubicBezTo>
                  <a:pt x="115075" y="10222"/>
                  <a:pt x="115028" y="10211"/>
                  <a:pt x="114981" y="10211"/>
                </a:cubicBezTo>
                <a:close/>
                <a:moveTo>
                  <a:pt x="36809" y="11258"/>
                </a:moveTo>
                <a:cubicBezTo>
                  <a:pt x="36760" y="11258"/>
                  <a:pt x="36712" y="11270"/>
                  <a:pt x="36667" y="11296"/>
                </a:cubicBezTo>
                <a:cubicBezTo>
                  <a:pt x="35705" y="11887"/>
                  <a:pt x="34750" y="12504"/>
                  <a:pt x="33826" y="13129"/>
                </a:cubicBezTo>
                <a:cubicBezTo>
                  <a:pt x="33725" y="13197"/>
                  <a:pt x="33681" y="13323"/>
                  <a:pt x="33717" y="13441"/>
                </a:cubicBezTo>
                <a:cubicBezTo>
                  <a:pt x="33752" y="13557"/>
                  <a:pt x="33860" y="13638"/>
                  <a:pt x="33982" y="13638"/>
                </a:cubicBezTo>
                <a:cubicBezTo>
                  <a:pt x="34038" y="13638"/>
                  <a:pt x="34093" y="13621"/>
                  <a:pt x="34138" y="13590"/>
                </a:cubicBezTo>
                <a:cubicBezTo>
                  <a:pt x="35055" y="12970"/>
                  <a:pt x="36004" y="12359"/>
                  <a:pt x="36960" y="11772"/>
                </a:cubicBezTo>
                <a:cubicBezTo>
                  <a:pt x="37088" y="11690"/>
                  <a:pt x="37126" y="11520"/>
                  <a:pt x="37046" y="11391"/>
                </a:cubicBezTo>
                <a:cubicBezTo>
                  <a:pt x="36993" y="11305"/>
                  <a:pt x="36902" y="11258"/>
                  <a:pt x="36809" y="11258"/>
                </a:cubicBezTo>
                <a:close/>
                <a:moveTo>
                  <a:pt x="123832" y="16183"/>
                </a:moveTo>
                <a:cubicBezTo>
                  <a:pt x="123749" y="16183"/>
                  <a:pt x="123667" y="16220"/>
                  <a:pt x="123612" y="16290"/>
                </a:cubicBezTo>
                <a:cubicBezTo>
                  <a:pt x="123519" y="16410"/>
                  <a:pt x="123538" y="16582"/>
                  <a:pt x="123656" y="16678"/>
                </a:cubicBezTo>
                <a:cubicBezTo>
                  <a:pt x="124533" y="17364"/>
                  <a:pt x="125408" y="18079"/>
                  <a:pt x="126259" y="18805"/>
                </a:cubicBezTo>
                <a:cubicBezTo>
                  <a:pt x="126309" y="18849"/>
                  <a:pt x="126374" y="18872"/>
                  <a:pt x="126440" y="18872"/>
                </a:cubicBezTo>
                <a:cubicBezTo>
                  <a:pt x="126700" y="18872"/>
                  <a:pt x="126818" y="18550"/>
                  <a:pt x="126622" y="18381"/>
                </a:cubicBezTo>
                <a:cubicBezTo>
                  <a:pt x="125764" y="17649"/>
                  <a:pt x="124883" y="16929"/>
                  <a:pt x="124000" y="16239"/>
                </a:cubicBezTo>
                <a:cubicBezTo>
                  <a:pt x="123949" y="16201"/>
                  <a:pt x="123891" y="16183"/>
                  <a:pt x="123832" y="16183"/>
                </a:cubicBezTo>
                <a:close/>
                <a:moveTo>
                  <a:pt x="28136" y="17452"/>
                </a:moveTo>
                <a:cubicBezTo>
                  <a:pt x="28072" y="17452"/>
                  <a:pt x="28008" y="17474"/>
                  <a:pt x="27956" y="17519"/>
                </a:cubicBezTo>
                <a:cubicBezTo>
                  <a:pt x="27093" y="18230"/>
                  <a:pt x="26231" y="18974"/>
                  <a:pt x="25393" y="19727"/>
                </a:cubicBezTo>
                <a:cubicBezTo>
                  <a:pt x="25203" y="19898"/>
                  <a:pt x="25324" y="20214"/>
                  <a:pt x="25581" y="20214"/>
                </a:cubicBezTo>
                <a:cubicBezTo>
                  <a:pt x="25649" y="20214"/>
                  <a:pt x="25716" y="20188"/>
                  <a:pt x="25767" y="20142"/>
                </a:cubicBezTo>
                <a:cubicBezTo>
                  <a:pt x="26598" y="19393"/>
                  <a:pt x="27454" y="18656"/>
                  <a:pt x="28311" y="17949"/>
                </a:cubicBezTo>
                <a:cubicBezTo>
                  <a:pt x="28432" y="17852"/>
                  <a:pt x="28451" y="17674"/>
                  <a:pt x="28352" y="17554"/>
                </a:cubicBezTo>
                <a:cubicBezTo>
                  <a:pt x="28297" y="17487"/>
                  <a:pt x="28217" y="17452"/>
                  <a:pt x="28136" y="17452"/>
                </a:cubicBezTo>
                <a:close/>
                <a:moveTo>
                  <a:pt x="131760" y="23316"/>
                </a:moveTo>
                <a:cubicBezTo>
                  <a:pt x="131690" y="23316"/>
                  <a:pt x="131620" y="23343"/>
                  <a:pt x="131566" y="23395"/>
                </a:cubicBezTo>
                <a:cubicBezTo>
                  <a:pt x="131456" y="23502"/>
                  <a:pt x="131453" y="23679"/>
                  <a:pt x="131560" y="23790"/>
                </a:cubicBezTo>
                <a:cubicBezTo>
                  <a:pt x="132329" y="24584"/>
                  <a:pt x="133097" y="25414"/>
                  <a:pt x="133842" y="26255"/>
                </a:cubicBezTo>
                <a:cubicBezTo>
                  <a:pt x="133895" y="26314"/>
                  <a:pt x="133971" y="26348"/>
                  <a:pt x="134051" y="26348"/>
                </a:cubicBezTo>
                <a:cubicBezTo>
                  <a:pt x="134292" y="26348"/>
                  <a:pt x="134420" y="26064"/>
                  <a:pt x="134259" y="25884"/>
                </a:cubicBezTo>
                <a:cubicBezTo>
                  <a:pt x="133509" y="25037"/>
                  <a:pt x="132736" y="24202"/>
                  <a:pt x="131961" y="23402"/>
                </a:cubicBezTo>
                <a:cubicBezTo>
                  <a:pt x="131906" y="23345"/>
                  <a:pt x="131833" y="23316"/>
                  <a:pt x="131760" y="23316"/>
                </a:cubicBezTo>
                <a:close/>
                <a:moveTo>
                  <a:pt x="20392" y="24797"/>
                </a:moveTo>
                <a:cubicBezTo>
                  <a:pt x="20317" y="24797"/>
                  <a:pt x="20242" y="24827"/>
                  <a:pt x="20187" y="24887"/>
                </a:cubicBezTo>
                <a:cubicBezTo>
                  <a:pt x="19433" y="25708"/>
                  <a:pt x="18680" y="26564"/>
                  <a:pt x="17952" y="27431"/>
                </a:cubicBezTo>
                <a:cubicBezTo>
                  <a:pt x="17801" y="27613"/>
                  <a:pt x="17930" y="27889"/>
                  <a:pt x="18167" y="27889"/>
                </a:cubicBezTo>
                <a:lnTo>
                  <a:pt x="18168" y="27890"/>
                </a:lnTo>
                <a:cubicBezTo>
                  <a:pt x="18250" y="27890"/>
                  <a:pt x="18328" y="27853"/>
                  <a:pt x="18380" y="27790"/>
                </a:cubicBezTo>
                <a:cubicBezTo>
                  <a:pt x="19103" y="26929"/>
                  <a:pt x="19849" y="26080"/>
                  <a:pt x="20598" y="25265"/>
                </a:cubicBezTo>
                <a:cubicBezTo>
                  <a:pt x="20701" y="25150"/>
                  <a:pt x="20694" y="24975"/>
                  <a:pt x="20580" y="24870"/>
                </a:cubicBezTo>
                <a:cubicBezTo>
                  <a:pt x="20527" y="24821"/>
                  <a:pt x="20460" y="24797"/>
                  <a:pt x="20392" y="24797"/>
                </a:cubicBezTo>
                <a:close/>
                <a:moveTo>
                  <a:pt x="138630" y="31482"/>
                </a:moveTo>
                <a:cubicBezTo>
                  <a:pt x="138573" y="31482"/>
                  <a:pt x="138515" y="31500"/>
                  <a:pt x="138465" y="31536"/>
                </a:cubicBezTo>
                <a:cubicBezTo>
                  <a:pt x="138341" y="31627"/>
                  <a:pt x="138313" y="31801"/>
                  <a:pt x="138403" y="31926"/>
                </a:cubicBezTo>
                <a:cubicBezTo>
                  <a:pt x="139057" y="32821"/>
                  <a:pt x="139702" y="33749"/>
                  <a:pt x="140321" y="34681"/>
                </a:cubicBezTo>
                <a:cubicBezTo>
                  <a:pt x="140373" y="34759"/>
                  <a:pt x="140461" y="34805"/>
                  <a:pt x="140554" y="34805"/>
                </a:cubicBezTo>
                <a:cubicBezTo>
                  <a:pt x="140776" y="34805"/>
                  <a:pt x="140910" y="34557"/>
                  <a:pt x="140787" y="34372"/>
                </a:cubicBezTo>
                <a:cubicBezTo>
                  <a:pt x="140162" y="33432"/>
                  <a:pt x="139512" y="32499"/>
                  <a:pt x="138855" y="31596"/>
                </a:cubicBezTo>
                <a:cubicBezTo>
                  <a:pt x="138801" y="31522"/>
                  <a:pt x="138716" y="31482"/>
                  <a:pt x="138630" y="31482"/>
                </a:cubicBezTo>
                <a:close/>
                <a:moveTo>
                  <a:pt x="13738" y="33147"/>
                </a:moveTo>
                <a:cubicBezTo>
                  <a:pt x="13652" y="33147"/>
                  <a:pt x="13566" y="33187"/>
                  <a:pt x="13512" y="33262"/>
                </a:cubicBezTo>
                <a:cubicBezTo>
                  <a:pt x="12875" y="34186"/>
                  <a:pt x="12249" y="35139"/>
                  <a:pt x="11652" y="36094"/>
                </a:cubicBezTo>
                <a:cubicBezTo>
                  <a:pt x="11536" y="36280"/>
                  <a:pt x="11668" y="36521"/>
                  <a:pt x="11889" y="36521"/>
                </a:cubicBezTo>
                <a:cubicBezTo>
                  <a:pt x="11984" y="36521"/>
                  <a:pt x="12074" y="36471"/>
                  <a:pt x="12125" y="36390"/>
                </a:cubicBezTo>
                <a:cubicBezTo>
                  <a:pt x="12718" y="35441"/>
                  <a:pt x="13339" y="34497"/>
                  <a:pt x="13971" y="33580"/>
                </a:cubicBezTo>
                <a:cubicBezTo>
                  <a:pt x="14055" y="33453"/>
                  <a:pt x="14021" y="33283"/>
                  <a:pt x="13897" y="33197"/>
                </a:cubicBezTo>
                <a:cubicBezTo>
                  <a:pt x="13848" y="33163"/>
                  <a:pt x="13793" y="33147"/>
                  <a:pt x="13738" y="33147"/>
                </a:cubicBezTo>
                <a:close/>
                <a:moveTo>
                  <a:pt x="144294" y="40514"/>
                </a:moveTo>
                <a:cubicBezTo>
                  <a:pt x="144250" y="40514"/>
                  <a:pt x="144205" y="40525"/>
                  <a:pt x="144163" y="40547"/>
                </a:cubicBezTo>
                <a:cubicBezTo>
                  <a:pt x="144025" y="40620"/>
                  <a:pt x="143975" y="40794"/>
                  <a:pt x="144052" y="40930"/>
                </a:cubicBezTo>
                <a:cubicBezTo>
                  <a:pt x="144578" y="41914"/>
                  <a:pt x="145087" y="42921"/>
                  <a:pt x="145566" y="43922"/>
                </a:cubicBezTo>
                <a:cubicBezTo>
                  <a:pt x="145612" y="44019"/>
                  <a:pt x="145710" y="44081"/>
                  <a:pt x="145817" y="44081"/>
                </a:cubicBezTo>
                <a:cubicBezTo>
                  <a:pt x="146022" y="44081"/>
                  <a:pt x="146158" y="43866"/>
                  <a:pt x="146069" y="43681"/>
                </a:cubicBezTo>
                <a:cubicBezTo>
                  <a:pt x="145587" y="42674"/>
                  <a:pt x="145074" y="41659"/>
                  <a:pt x="144544" y="40668"/>
                </a:cubicBezTo>
                <a:cubicBezTo>
                  <a:pt x="144495" y="40570"/>
                  <a:pt x="144396" y="40514"/>
                  <a:pt x="144294" y="40514"/>
                </a:cubicBezTo>
                <a:close/>
                <a:moveTo>
                  <a:pt x="8316" y="42328"/>
                </a:moveTo>
                <a:cubicBezTo>
                  <a:pt x="8212" y="42328"/>
                  <a:pt x="8112" y="42387"/>
                  <a:pt x="8063" y="42487"/>
                </a:cubicBezTo>
                <a:cubicBezTo>
                  <a:pt x="7561" y="43494"/>
                  <a:pt x="7073" y="44524"/>
                  <a:pt x="6614" y="45553"/>
                </a:cubicBezTo>
                <a:cubicBezTo>
                  <a:pt x="6533" y="45737"/>
                  <a:pt x="6668" y="45946"/>
                  <a:pt x="6870" y="45946"/>
                </a:cubicBezTo>
                <a:cubicBezTo>
                  <a:pt x="6980" y="45946"/>
                  <a:pt x="7080" y="45880"/>
                  <a:pt x="7125" y="45779"/>
                </a:cubicBezTo>
                <a:cubicBezTo>
                  <a:pt x="7579" y="44760"/>
                  <a:pt x="8063" y="43735"/>
                  <a:pt x="8563" y="42737"/>
                </a:cubicBezTo>
                <a:cubicBezTo>
                  <a:pt x="8634" y="42598"/>
                  <a:pt x="8579" y="42428"/>
                  <a:pt x="8440" y="42358"/>
                </a:cubicBezTo>
                <a:cubicBezTo>
                  <a:pt x="8400" y="42338"/>
                  <a:pt x="8357" y="42328"/>
                  <a:pt x="8316" y="42328"/>
                </a:cubicBezTo>
                <a:close/>
                <a:moveTo>
                  <a:pt x="148648" y="50251"/>
                </a:moveTo>
                <a:cubicBezTo>
                  <a:pt x="148616" y="50251"/>
                  <a:pt x="148584" y="50256"/>
                  <a:pt x="148552" y="50268"/>
                </a:cubicBezTo>
                <a:cubicBezTo>
                  <a:pt x="148406" y="50322"/>
                  <a:pt x="148331" y="50484"/>
                  <a:pt x="148387" y="50629"/>
                </a:cubicBezTo>
                <a:cubicBezTo>
                  <a:pt x="148770" y="51680"/>
                  <a:pt x="149135" y="52750"/>
                  <a:pt x="149469" y="53810"/>
                </a:cubicBezTo>
                <a:cubicBezTo>
                  <a:pt x="149506" y="53925"/>
                  <a:pt x="149613" y="54004"/>
                  <a:pt x="149735" y="54005"/>
                </a:cubicBezTo>
                <a:lnTo>
                  <a:pt x="149735" y="54005"/>
                </a:lnTo>
                <a:cubicBezTo>
                  <a:pt x="149924" y="54004"/>
                  <a:pt x="150057" y="53822"/>
                  <a:pt x="150001" y="53642"/>
                </a:cubicBezTo>
                <a:cubicBezTo>
                  <a:pt x="149665" y="52574"/>
                  <a:pt x="149298" y="51497"/>
                  <a:pt x="148911" y="50438"/>
                </a:cubicBezTo>
                <a:cubicBezTo>
                  <a:pt x="148871" y="50323"/>
                  <a:pt x="148763" y="50251"/>
                  <a:pt x="148648" y="50251"/>
                </a:cubicBezTo>
                <a:close/>
                <a:moveTo>
                  <a:pt x="149735" y="54005"/>
                </a:moveTo>
                <a:cubicBezTo>
                  <a:pt x="149735" y="54005"/>
                  <a:pt x="149735" y="54005"/>
                  <a:pt x="149735" y="54005"/>
                </a:cubicBezTo>
                <a:lnTo>
                  <a:pt x="149736" y="54005"/>
                </a:lnTo>
                <a:cubicBezTo>
                  <a:pt x="149736" y="54005"/>
                  <a:pt x="149735" y="54005"/>
                  <a:pt x="149735" y="54005"/>
                </a:cubicBezTo>
                <a:close/>
                <a:moveTo>
                  <a:pt x="4219" y="52194"/>
                </a:moveTo>
                <a:cubicBezTo>
                  <a:pt x="4102" y="52194"/>
                  <a:pt x="3993" y="52268"/>
                  <a:pt x="3954" y="52384"/>
                </a:cubicBezTo>
                <a:cubicBezTo>
                  <a:pt x="3596" y="53460"/>
                  <a:pt x="3259" y="54546"/>
                  <a:pt x="2952" y="55617"/>
                </a:cubicBezTo>
                <a:cubicBezTo>
                  <a:pt x="2910" y="55765"/>
                  <a:pt x="2995" y="55920"/>
                  <a:pt x="3143" y="55962"/>
                </a:cubicBezTo>
                <a:cubicBezTo>
                  <a:pt x="3169" y="55970"/>
                  <a:pt x="3195" y="55973"/>
                  <a:pt x="3220" y="55973"/>
                </a:cubicBezTo>
                <a:cubicBezTo>
                  <a:pt x="3345" y="55973"/>
                  <a:pt x="3454" y="55891"/>
                  <a:pt x="3488" y="55771"/>
                </a:cubicBezTo>
                <a:cubicBezTo>
                  <a:pt x="3793" y="54707"/>
                  <a:pt x="4128" y="53628"/>
                  <a:pt x="4484" y="52562"/>
                </a:cubicBezTo>
                <a:cubicBezTo>
                  <a:pt x="4533" y="52415"/>
                  <a:pt x="4454" y="52258"/>
                  <a:pt x="4308" y="52209"/>
                </a:cubicBezTo>
                <a:cubicBezTo>
                  <a:pt x="4279" y="52199"/>
                  <a:pt x="4249" y="52194"/>
                  <a:pt x="4219" y="52194"/>
                </a:cubicBezTo>
                <a:close/>
                <a:moveTo>
                  <a:pt x="151591" y="60510"/>
                </a:moveTo>
                <a:cubicBezTo>
                  <a:pt x="151574" y="60510"/>
                  <a:pt x="151556" y="60511"/>
                  <a:pt x="151538" y="60515"/>
                </a:cubicBezTo>
                <a:cubicBezTo>
                  <a:pt x="151386" y="60546"/>
                  <a:pt x="151291" y="60695"/>
                  <a:pt x="151323" y="60846"/>
                </a:cubicBezTo>
                <a:cubicBezTo>
                  <a:pt x="151553" y="61928"/>
                  <a:pt x="151764" y="63038"/>
                  <a:pt x="151949" y="64147"/>
                </a:cubicBezTo>
                <a:cubicBezTo>
                  <a:pt x="151971" y="64281"/>
                  <a:pt x="152087" y="64378"/>
                  <a:pt x="152224" y="64380"/>
                </a:cubicBezTo>
                <a:cubicBezTo>
                  <a:pt x="152239" y="64380"/>
                  <a:pt x="152255" y="64377"/>
                  <a:pt x="152270" y="64375"/>
                </a:cubicBezTo>
                <a:cubicBezTo>
                  <a:pt x="152422" y="64349"/>
                  <a:pt x="152524" y="64206"/>
                  <a:pt x="152500" y="64055"/>
                </a:cubicBezTo>
                <a:cubicBezTo>
                  <a:pt x="152313" y="62938"/>
                  <a:pt x="152100" y="61819"/>
                  <a:pt x="151868" y="60729"/>
                </a:cubicBezTo>
                <a:cubicBezTo>
                  <a:pt x="151841" y="60597"/>
                  <a:pt x="151721" y="60510"/>
                  <a:pt x="151591" y="60510"/>
                </a:cubicBezTo>
                <a:close/>
                <a:moveTo>
                  <a:pt x="1558" y="62525"/>
                </a:moveTo>
                <a:cubicBezTo>
                  <a:pt x="1424" y="62525"/>
                  <a:pt x="1304" y="62617"/>
                  <a:pt x="1277" y="62753"/>
                </a:cubicBezTo>
                <a:cubicBezTo>
                  <a:pt x="1074" y="63861"/>
                  <a:pt x="892" y="64985"/>
                  <a:pt x="738" y="66093"/>
                </a:cubicBezTo>
                <a:cubicBezTo>
                  <a:pt x="716" y="66246"/>
                  <a:pt x="823" y="66386"/>
                  <a:pt x="976" y="66409"/>
                </a:cubicBezTo>
                <a:cubicBezTo>
                  <a:pt x="988" y="66410"/>
                  <a:pt x="1001" y="66411"/>
                  <a:pt x="1014" y="66411"/>
                </a:cubicBezTo>
                <a:cubicBezTo>
                  <a:pt x="1154" y="66411"/>
                  <a:pt x="1272" y="66308"/>
                  <a:pt x="1290" y="66171"/>
                </a:cubicBezTo>
                <a:cubicBezTo>
                  <a:pt x="1444" y="65070"/>
                  <a:pt x="1624" y="63954"/>
                  <a:pt x="1827" y="62855"/>
                </a:cubicBezTo>
                <a:cubicBezTo>
                  <a:pt x="1855" y="62703"/>
                  <a:pt x="1755" y="62558"/>
                  <a:pt x="1603" y="62529"/>
                </a:cubicBezTo>
                <a:cubicBezTo>
                  <a:pt x="1588" y="62526"/>
                  <a:pt x="1573" y="62525"/>
                  <a:pt x="1558" y="62525"/>
                </a:cubicBezTo>
                <a:close/>
                <a:moveTo>
                  <a:pt x="153079" y="71073"/>
                </a:moveTo>
                <a:cubicBezTo>
                  <a:pt x="153073" y="71073"/>
                  <a:pt x="153067" y="71073"/>
                  <a:pt x="153060" y="71074"/>
                </a:cubicBezTo>
                <a:cubicBezTo>
                  <a:pt x="152906" y="71084"/>
                  <a:pt x="152790" y="71218"/>
                  <a:pt x="152800" y="71372"/>
                </a:cubicBezTo>
                <a:cubicBezTo>
                  <a:pt x="152880" y="72490"/>
                  <a:pt x="152933" y="73620"/>
                  <a:pt x="152962" y="74726"/>
                </a:cubicBezTo>
                <a:cubicBezTo>
                  <a:pt x="152966" y="74878"/>
                  <a:pt x="153089" y="74999"/>
                  <a:pt x="153241" y="74999"/>
                </a:cubicBezTo>
                <a:lnTo>
                  <a:pt x="153248" y="74999"/>
                </a:lnTo>
                <a:cubicBezTo>
                  <a:pt x="153403" y="74994"/>
                  <a:pt x="153524" y="74867"/>
                  <a:pt x="153520" y="74712"/>
                </a:cubicBezTo>
                <a:cubicBezTo>
                  <a:pt x="153491" y="73598"/>
                  <a:pt x="153436" y="72460"/>
                  <a:pt x="153358" y="71332"/>
                </a:cubicBezTo>
                <a:cubicBezTo>
                  <a:pt x="153347" y="71185"/>
                  <a:pt x="153225" y="71073"/>
                  <a:pt x="153079" y="71073"/>
                </a:cubicBezTo>
                <a:close/>
                <a:moveTo>
                  <a:pt x="364" y="73125"/>
                </a:moveTo>
                <a:cubicBezTo>
                  <a:pt x="208" y="73126"/>
                  <a:pt x="80" y="73238"/>
                  <a:pt x="73" y="73392"/>
                </a:cubicBezTo>
                <a:cubicBezTo>
                  <a:pt x="25" y="74512"/>
                  <a:pt x="1" y="75651"/>
                  <a:pt x="1" y="76778"/>
                </a:cubicBezTo>
                <a:lnTo>
                  <a:pt x="1" y="76941"/>
                </a:lnTo>
                <a:cubicBezTo>
                  <a:pt x="1" y="77094"/>
                  <a:pt x="125" y="77219"/>
                  <a:pt x="279" y="77219"/>
                </a:cubicBezTo>
                <a:cubicBezTo>
                  <a:pt x="434" y="77219"/>
                  <a:pt x="559" y="77094"/>
                  <a:pt x="559" y="76941"/>
                </a:cubicBezTo>
                <a:lnTo>
                  <a:pt x="559" y="76775"/>
                </a:lnTo>
                <a:cubicBezTo>
                  <a:pt x="559" y="75658"/>
                  <a:pt x="583" y="74528"/>
                  <a:pt x="632" y="73416"/>
                </a:cubicBezTo>
                <a:cubicBezTo>
                  <a:pt x="638" y="73262"/>
                  <a:pt x="519" y="73132"/>
                  <a:pt x="364" y="73125"/>
                </a:cubicBezTo>
                <a:close/>
                <a:moveTo>
                  <a:pt x="153091" y="81741"/>
                </a:moveTo>
                <a:cubicBezTo>
                  <a:pt x="152934" y="81741"/>
                  <a:pt x="152823" y="81855"/>
                  <a:pt x="152813" y="82002"/>
                </a:cubicBezTo>
                <a:cubicBezTo>
                  <a:pt x="152739" y="83111"/>
                  <a:pt x="152637" y="84237"/>
                  <a:pt x="152514" y="85348"/>
                </a:cubicBezTo>
                <a:cubicBezTo>
                  <a:pt x="152496" y="85501"/>
                  <a:pt x="152607" y="85639"/>
                  <a:pt x="152760" y="85657"/>
                </a:cubicBezTo>
                <a:cubicBezTo>
                  <a:pt x="152770" y="85658"/>
                  <a:pt x="152781" y="85658"/>
                  <a:pt x="152791" y="85658"/>
                </a:cubicBezTo>
                <a:cubicBezTo>
                  <a:pt x="152933" y="85658"/>
                  <a:pt x="153052" y="85551"/>
                  <a:pt x="153068" y="85410"/>
                </a:cubicBezTo>
                <a:cubicBezTo>
                  <a:pt x="153193" y="84291"/>
                  <a:pt x="153295" y="83157"/>
                  <a:pt x="153371" y="82040"/>
                </a:cubicBezTo>
                <a:cubicBezTo>
                  <a:pt x="153382" y="81886"/>
                  <a:pt x="153265" y="81752"/>
                  <a:pt x="153111" y="81742"/>
                </a:cubicBezTo>
                <a:cubicBezTo>
                  <a:pt x="153104" y="81742"/>
                  <a:pt x="153097" y="81741"/>
                  <a:pt x="153091" y="81741"/>
                </a:cubicBezTo>
                <a:close/>
                <a:moveTo>
                  <a:pt x="630" y="83956"/>
                </a:moveTo>
                <a:cubicBezTo>
                  <a:pt x="624" y="83956"/>
                  <a:pt x="618" y="83956"/>
                  <a:pt x="612" y="83956"/>
                </a:cubicBezTo>
                <a:cubicBezTo>
                  <a:pt x="459" y="83971"/>
                  <a:pt x="347" y="84108"/>
                  <a:pt x="361" y="84260"/>
                </a:cubicBezTo>
                <a:cubicBezTo>
                  <a:pt x="470" y="85380"/>
                  <a:pt x="603" y="86509"/>
                  <a:pt x="761" y="87621"/>
                </a:cubicBezTo>
                <a:cubicBezTo>
                  <a:pt x="780" y="87758"/>
                  <a:pt x="898" y="87861"/>
                  <a:pt x="1036" y="87861"/>
                </a:cubicBezTo>
                <a:cubicBezTo>
                  <a:pt x="1050" y="87861"/>
                  <a:pt x="1063" y="87859"/>
                  <a:pt x="1077" y="87858"/>
                </a:cubicBezTo>
                <a:cubicBezTo>
                  <a:pt x="1228" y="87836"/>
                  <a:pt x="1336" y="87695"/>
                  <a:pt x="1313" y="87543"/>
                </a:cubicBezTo>
                <a:cubicBezTo>
                  <a:pt x="1157" y="86440"/>
                  <a:pt x="1023" y="85318"/>
                  <a:pt x="916" y="84208"/>
                </a:cubicBezTo>
                <a:cubicBezTo>
                  <a:pt x="902" y="84060"/>
                  <a:pt x="772" y="83956"/>
                  <a:pt x="630" y="83956"/>
                </a:cubicBezTo>
                <a:close/>
                <a:moveTo>
                  <a:pt x="151636" y="92311"/>
                </a:moveTo>
                <a:cubicBezTo>
                  <a:pt x="151508" y="92311"/>
                  <a:pt x="151387" y="92398"/>
                  <a:pt x="151359" y="92531"/>
                </a:cubicBezTo>
                <a:cubicBezTo>
                  <a:pt x="151129" y="93628"/>
                  <a:pt x="150871" y="94728"/>
                  <a:pt x="150595" y="95802"/>
                </a:cubicBezTo>
                <a:cubicBezTo>
                  <a:pt x="150549" y="95979"/>
                  <a:pt x="150682" y="96152"/>
                  <a:pt x="150864" y="96152"/>
                </a:cubicBezTo>
                <a:cubicBezTo>
                  <a:pt x="150864" y="96152"/>
                  <a:pt x="150865" y="96152"/>
                  <a:pt x="150866" y="96152"/>
                </a:cubicBezTo>
                <a:cubicBezTo>
                  <a:pt x="150993" y="96152"/>
                  <a:pt x="151104" y="96065"/>
                  <a:pt x="151136" y="95942"/>
                </a:cubicBezTo>
                <a:cubicBezTo>
                  <a:pt x="151414" y="94859"/>
                  <a:pt x="151673" y="93751"/>
                  <a:pt x="151906" y="92646"/>
                </a:cubicBezTo>
                <a:cubicBezTo>
                  <a:pt x="151937" y="92495"/>
                  <a:pt x="151841" y="92347"/>
                  <a:pt x="151689" y="92316"/>
                </a:cubicBezTo>
                <a:cubicBezTo>
                  <a:pt x="151671" y="92313"/>
                  <a:pt x="151654" y="92311"/>
                  <a:pt x="151636" y="92311"/>
                </a:cubicBezTo>
                <a:close/>
                <a:moveTo>
                  <a:pt x="2405" y="94475"/>
                </a:moveTo>
                <a:cubicBezTo>
                  <a:pt x="2383" y="94475"/>
                  <a:pt x="2362" y="94477"/>
                  <a:pt x="2340" y="94482"/>
                </a:cubicBezTo>
                <a:cubicBezTo>
                  <a:pt x="2189" y="94519"/>
                  <a:pt x="2097" y="94670"/>
                  <a:pt x="2133" y="94820"/>
                </a:cubicBezTo>
                <a:cubicBezTo>
                  <a:pt x="2394" y="95908"/>
                  <a:pt x="2687" y="97009"/>
                  <a:pt x="2999" y="98092"/>
                </a:cubicBezTo>
                <a:cubicBezTo>
                  <a:pt x="3034" y="98211"/>
                  <a:pt x="3142" y="98294"/>
                  <a:pt x="3267" y="98294"/>
                </a:cubicBezTo>
                <a:cubicBezTo>
                  <a:pt x="3294" y="98294"/>
                  <a:pt x="3319" y="98290"/>
                  <a:pt x="3345" y="98282"/>
                </a:cubicBezTo>
                <a:cubicBezTo>
                  <a:pt x="3493" y="98240"/>
                  <a:pt x="3578" y="98085"/>
                  <a:pt x="3535" y="97937"/>
                </a:cubicBezTo>
                <a:cubicBezTo>
                  <a:pt x="3225" y="96861"/>
                  <a:pt x="2936" y="95768"/>
                  <a:pt x="2676" y="94689"/>
                </a:cubicBezTo>
                <a:cubicBezTo>
                  <a:pt x="2645" y="94560"/>
                  <a:pt x="2531" y="94475"/>
                  <a:pt x="2405" y="94475"/>
                </a:cubicBezTo>
                <a:close/>
                <a:moveTo>
                  <a:pt x="148706" y="102582"/>
                </a:moveTo>
                <a:cubicBezTo>
                  <a:pt x="148595" y="102582"/>
                  <a:pt x="148491" y="102648"/>
                  <a:pt x="148447" y="102757"/>
                </a:cubicBezTo>
                <a:cubicBezTo>
                  <a:pt x="148065" y="103809"/>
                  <a:pt x="147657" y="104864"/>
                  <a:pt x="147229" y="105895"/>
                </a:cubicBezTo>
                <a:cubicBezTo>
                  <a:pt x="147171" y="106037"/>
                  <a:pt x="147238" y="106200"/>
                  <a:pt x="147381" y="106260"/>
                </a:cubicBezTo>
                <a:cubicBezTo>
                  <a:pt x="147414" y="106274"/>
                  <a:pt x="147450" y="106281"/>
                  <a:pt x="147487" y="106281"/>
                </a:cubicBezTo>
                <a:lnTo>
                  <a:pt x="147487" y="106281"/>
                </a:lnTo>
                <a:cubicBezTo>
                  <a:pt x="147600" y="106280"/>
                  <a:pt x="147701" y="106213"/>
                  <a:pt x="147745" y="106109"/>
                </a:cubicBezTo>
                <a:cubicBezTo>
                  <a:pt x="148175" y="105070"/>
                  <a:pt x="148587" y="104006"/>
                  <a:pt x="148972" y="102946"/>
                </a:cubicBezTo>
                <a:cubicBezTo>
                  <a:pt x="149017" y="102803"/>
                  <a:pt x="148941" y="102649"/>
                  <a:pt x="148800" y="102599"/>
                </a:cubicBezTo>
                <a:cubicBezTo>
                  <a:pt x="148769" y="102587"/>
                  <a:pt x="148737" y="102582"/>
                  <a:pt x="148706" y="102582"/>
                </a:cubicBezTo>
                <a:close/>
                <a:moveTo>
                  <a:pt x="147487" y="106281"/>
                </a:moveTo>
                <a:cubicBezTo>
                  <a:pt x="147487" y="106281"/>
                  <a:pt x="147487" y="106281"/>
                  <a:pt x="147487" y="106281"/>
                </a:cubicBezTo>
                <a:lnTo>
                  <a:pt x="147488" y="106281"/>
                </a:lnTo>
                <a:cubicBezTo>
                  <a:pt x="147488" y="106281"/>
                  <a:pt x="147487" y="106281"/>
                  <a:pt x="147487" y="106281"/>
                </a:cubicBezTo>
                <a:close/>
                <a:moveTo>
                  <a:pt x="5627" y="104651"/>
                </a:moveTo>
                <a:cubicBezTo>
                  <a:pt x="5593" y="104651"/>
                  <a:pt x="5558" y="104658"/>
                  <a:pt x="5524" y="104671"/>
                </a:cubicBezTo>
                <a:cubicBezTo>
                  <a:pt x="5382" y="104727"/>
                  <a:pt x="5312" y="104888"/>
                  <a:pt x="5367" y="105030"/>
                </a:cubicBezTo>
                <a:cubicBezTo>
                  <a:pt x="5779" y="106072"/>
                  <a:pt x="6221" y="107118"/>
                  <a:pt x="6678" y="108140"/>
                </a:cubicBezTo>
                <a:cubicBezTo>
                  <a:pt x="6724" y="108240"/>
                  <a:pt x="6823" y="108305"/>
                  <a:pt x="6934" y="108305"/>
                </a:cubicBezTo>
                <a:cubicBezTo>
                  <a:pt x="6973" y="108305"/>
                  <a:pt x="7012" y="108296"/>
                  <a:pt x="7048" y="108279"/>
                </a:cubicBezTo>
                <a:cubicBezTo>
                  <a:pt x="7188" y="108218"/>
                  <a:pt x="7252" y="108052"/>
                  <a:pt x="7188" y="107911"/>
                </a:cubicBezTo>
                <a:cubicBezTo>
                  <a:pt x="6734" y="106898"/>
                  <a:pt x="6295" y="105859"/>
                  <a:pt x="5885" y="104824"/>
                </a:cubicBezTo>
                <a:cubicBezTo>
                  <a:pt x="5841" y="104716"/>
                  <a:pt x="5737" y="104651"/>
                  <a:pt x="5627" y="104651"/>
                </a:cubicBezTo>
                <a:close/>
                <a:moveTo>
                  <a:pt x="144374" y="112330"/>
                </a:moveTo>
                <a:cubicBezTo>
                  <a:pt x="144274" y="112330"/>
                  <a:pt x="144177" y="112384"/>
                  <a:pt x="144127" y="112477"/>
                </a:cubicBezTo>
                <a:cubicBezTo>
                  <a:pt x="143603" y="113465"/>
                  <a:pt x="143050" y="114452"/>
                  <a:pt x="142484" y="115413"/>
                </a:cubicBezTo>
                <a:cubicBezTo>
                  <a:pt x="142374" y="115599"/>
                  <a:pt x="142508" y="115833"/>
                  <a:pt x="142724" y="115834"/>
                </a:cubicBezTo>
                <a:cubicBezTo>
                  <a:pt x="142823" y="115834"/>
                  <a:pt x="142915" y="115782"/>
                  <a:pt x="142965" y="115697"/>
                </a:cubicBezTo>
                <a:cubicBezTo>
                  <a:pt x="143536" y="114729"/>
                  <a:pt x="144092" y="113734"/>
                  <a:pt x="144620" y="112739"/>
                </a:cubicBezTo>
                <a:cubicBezTo>
                  <a:pt x="144692" y="112604"/>
                  <a:pt x="144641" y="112435"/>
                  <a:pt x="144505" y="112362"/>
                </a:cubicBezTo>
                <a:cubicBezTo>
                  <a:pt x="144463" y="112340"/>
                  <a:pt x="144418" y="112330"/>
                  <a:pt x="144374" y="112330"/>
                </a:cubicBezTo>
                <a:close/>
                <a:moveTo>
                  <a:pt x="10235" y="114258"/>
                </a:moveTo>
                <a:cubicBezTo>
                  <a:pt x="10188" y="114258"/>
                  <a:pt x="10140" y="114270"/>
                  <a:pt x="10097" y="114294"/>
                </a:cubicBezTo>
                <a:cubicBezTo>
                  <a:pt x="9962" y="114371"/>
                  <a:pt x="9915" y="114543"/>
                  <a:pt x="9993" y="114677"/>
                </a:cubicBezTo>
                <a:cubicBezTo>
                  <a:pt x="10547" y="115650"/>
                  <a:pt x="11130" y="116626"/>
                  <a:pt x="11729" y="117577"/>
                </a:cubicBezTo>
                <a:cubicBezTo>
                  <a:pt x="11779" y="117657"/>
                  <a:pt x="11867" y="117707"/>
                  <a:pt x="11962" y="117707"/>
                </a:cubicBezTo>
                <a:cubicBezTo>
                  <a:pt x="11963" y="117707"/>
                  <a:pt x="11964" y="117707"/>
                  <a:pt x="11965" y="117707"/>
                </a:cubicBezTo>
                <a:lnTo>
                  <a:pt x="11965" y="117708"/>
                </a:lnTo>
                <a:cubicBezTo>
                  <a:pt x="12018" y="117708"/>
                  <a:pt x="12069" y="117693"/>
                  <a:pt x="12113" y="117664"/>
                </a:cubicBezTo>
                <a:cubicBezTo>
                  <a:pt x="12244" y="117583"/>
                  <a:pt x="12283" y="117410"/>
                  <a:pt x="12201" y="117280"/>
                </a:cubicBezTo>
                <a:cubicBezTo>
                  <a:pt x="11608" y="116336"/>
                  <a:pt x="11028" y="115367"/>
                  <a:pt x="10478" y="114402"/>
                </a:cubicBezTo>
                <a:cubicBezTo>
                  <a:pt x="10428" y="114309"/>
                  <a:pt x="10332" y="114258"/>
                  <a:pt x="10235" y="114258"/>
                </a:cubicBezTo>
                <a:close/>
                <a:moveTo>
                  <a:pt x="138720" y="121385"/>
                </a:moveTo>
                <a:cubicBezTo>
                  <a:pt x="138634" y="121385"/>
                  <a:pt x="138549" y="121425"/>
                  <a:pt x="138494" y="121500"/>
                </a:cubicBezTo>
                <a:cubicBezTo>
                  <a:pt x="137840" y="122401"/>
                  <a:pt x="137155" y="123302"/>
                  <a:pt x="136459" y="124177"/>
                </a:cubicBezTo>
                <a:cubicBezTo>
                  <a:pt x="136314" y="124359"/>
                  <a:pt x="136444" y="124630"/>
                  <a:pt x="136677" y="124630"/>
                </a:cubicBezTo>
                <a:lnTo>
                  <a:pt x="136678" y="124630"/>
                </a:lnTo>
                <a:cubicBezTo>
                  <a:pt x="136763" y="124630"/>
                  <a:pt x="136844" y="124591"/>
                  <a:pt x="136896" y="124525"/>
                </a:cubicBezTo>
                <a:cubicBezTo>
                  <a:pt x="137597" y="123643"/>
                  <a:pt x="138287" y="122736"/>
                  <a:pt x="138945" y="121828"/>
                </a:cubicBezTo>
                <a:cubicBezTo>
                  <a:pt x="139036" y="121704"/>
                  <a:pt x="139008" y="121529"/>
                  <a:pt x="138883" y="121438"/>
                </a:cubicBezTo>
                <a:cubicBezTo>
                  <a:pt x="138834" y="121402"/>
                  <a:pt x="138777" y="121385"/>
                  <a:pt x="138720" y="121385"/>
                </a:cubicBezTo>
                <a:close/>
                <a:moveTo>
                  <a:pt x="16138" y="123136"/>
                </a:moveTo>
                <a:cubicBezTo>
                  <a:pt x="16079" y="123136"/>
                  <a:pt x="16019" y="123154"/>
                  <a:pt x="15969" y="123194"/>
                </a:cubicBezTo>
                <a:cubicBezTo>
                  <a:pt x="15844" y="123289"/>
                  <a:pt x="15823" y="123467"/>
                  <a:pt x="15921" y="123590"/>
                </a:cubicBezTo>
                <a:cubicBezTo>
                  <a:pt x="16605" y="124476"/>
                  <a:pt x="17319" y="125364"/>
                  <a:pt x="18043" y="126223"/>
                </a:cubicBezTo>
                <a:cubicBezTo>
                  <a:pt x="18097" y="126286"/>
                  <a:pt x="18175" y="126323"/>
                  <a:pt x="18258" y="126323"/>
                </a:cubicBezTo>
                <a:cubicBezTo>
                  <a:pt x="18495" y="126323"/>
                  <a:pt x="18625" y="126045"/>
                  <a:pt x="18471" y="125864"/>
                </a:cubicBezTo>
                <a:cubicBezTo>
                  <a:pt x="17751" y="125009"/>
                  <a:pt x="17042" y="124130"/>
                  <a:pt x="16364" y="123249"/>
                </a:cubicBezTo>
                <a:cubicBezTo>
                  <a:pt x="16309" y="123175"/>
                  <a:pt x="16224" y="123136"/>
                  <a:pt x="16138" y="123136"/>
                </a:cubicBezTo>
                <a:close/>
                <a:moveTo>
                  <a:pt x="131860" y="129571"/>
                </a:moveTo>
                <a:cubicBezTo>
                  <a:pt x="131790" y="129571"/>
                  <a:pt x="131719" y="129598"/>
                  <a:pt x="131664" y="129651"/>
                </a:cubicBezTo>
                <a:cubicBezTo>
                  <a:pt x="130895" y="130449"/>
                  <a:pt x="130093" y="131246"/>
                  <a:pt x="129281" y="132019"/>
                </a:cubicBezTo>
                <a:cubicBezTo>
                  <a:pt x="129098" y="132193"/>
                  <a:pt x="129221" y="132500"/>
                  <a:pt x="129473" y="132500"/>
                </a:cubicBezTo>
                <a:cubicBezTo>
                  <a:pt x="129545" y="132500"/>
                  <a:pt x="129614" y="132472"/>
                  <a:pt x="129665" y="132423"/>
                </a:cubicBezTo>
                <a:cubicBezTo>
                  <a:pt x="130483" y="131645"/>
                  <a:pt x="131291" y="130843"/>
                  <a:pt x="132066" y="130038"/>
                </a:cubicBezTo>
                <a:cubicBezTo>
                  <a:pt x="132168" y="129926"/>
                  <a:pt x="132163" y="129754"/>
                  <a:pt x="132053" y="129649"/>
                </a:cubicBezTo>
                <a:cubicBezTo>
                  <a:pt x="131999" y="129597"/>
                  <a:pt x="131930" y="129571"/>
                  <a:pt x="131860" y="129571"/>
                </a:cubicBezTo>
                <a:close/>
                <a:moveTo>
                  <a:pt x="23221" y="131115"/>
                </a:moveTo>
                <a:cubicBezTo>
                  <a:pt x="23148" y="131115"/>
                  <a:pt x="23076" y="131143"/>
                  <a:pt x="23021" y="131199"/>
                </a:cubicBezTo>
                <a:cubicBezTo>
                  <a:pt x="22911" y="131311"/>
                  <a:pt x="22915" y="131492"/>
                  <a:pt x="23030" y="131599"/>
                </a:cubicBezTo>
                <a:cubicBezTo>
                  <a:pt x="23828" y="132381"/>
                  <a:pt x="24658" y="133161"/>
                  <a:pt x="25498" y="133915"/>
                </a:cubicBezTo>
                <a:cubicBezTo>
                  <a:pt x="25549" y="133961"/>
                  <a:pt x="25615" y="133986"/>
                  <a:pt x="25684" y="133986"/>
                </a:cubicBezTo>
                <a:lnTo>
                  <a:pt x="25684" y="133986"/>
                </a:lnTo>
                <a:cubicBezTo>
                  <a:pt x="25940" y="133986"/>
                  <a:pt x="26060" y="133671"/>
                  <a:pt x="25870" y="133500"/>
                </a:cubicBezTo>
                <a:cubicBezTo>
                  <a:pt x="25037" y="132751"/>
                  <a:pt x="24212" y="131977"/>
                  <a:pt x="23420" y="131200"/>
                </a:cubicBezTo>
                <a:cubicBezTo>
                  <a:pt x="23366" y="131144"/>
                  <a:pt x="23293" y="131115"/>
                  <a:pt x="23221" y="131115"/>
                </a:cubicBezTo>
                <a:close/>
                <a:moveTo>
                  <a:pt x="25684" y="133986"/>
                </a:moveTo>
                <a:cubicBezTo>
                  <a:pt x="25684" y="133986"/>
                  <a:pt x="25683" y="133986"/>
                  <a:pt x="25683" y="133986"/>
                </a:cubicBezTo>
                <a:lnTo>
                  <a:pt x="25684" y="133986"/>
                </a:lnTo>
                <a:cubicBezTo>
                  <a:pt x="25684" y="133986"/>
                  <a:pt x="25684" y="133986"/>
                  <a:pt x="25684" y="133986"/>
                </a:cubicBezTo>
                <a:close/>
                <a:moveTo>
                  <a:pt x="123947" y="136718"/>
                </a:moveTo>
                <a:cubicBezTo>
                  <a:pt x="123887" y="136718"/>
                  <a:pt x="123826" y="136738"/>
                  <a:pt x="123775" y="136777"/>
                </a:cubicBezTo>
                <a:cubicBezTo>
                  <a:pt x="122898" y="137465"/>
                  <a:pt x="121995" y="138142"/>
                  <a:pt x="121089" y="138791"/>
                </a:cubicBezTo>
                <a:cubicBezTo>
                  <a:pt x="120869" y="138950"/>
                  <a:pt x="120979" y="139297"/>
                  <a:pt x="121251" y="139297"/>
                </a:cubicBezTo>
                <a:cubicBezTo>
                  <a:pt x="121309" y="139297"/>
                  <a:pt x="121366" y="139279"/>
                  <a:pt x="121414" y="139244"/>
                </a:cubicBezTo>
                <a:cubicBezTo>
                  <a:pt x="122326" y="138592"/>
                  <a:pt x="123237" y="137910"/>
                  <a:pt x="124120" y="137218"/>
                </a:cubicBezTo>
                <a:cubicBezTo>
                  <a:pt x="124241" y="137122"/>
                  <a:pt x="124262" y="136946"/>
                  <a:pt x="124166" y="136825"/>
                </a:cubicBezTo>
                <a:cubicBezTo>
                  <a:pt x="124112" y="136755"/>
                  <a:pt x="124030" y="136718"/>
                  <a:pt x="123947" y="136718"/>
                </a:cubicBezTo>
                <a:close/>
                <a:moveTo>
                  <a:pt x="31345" y="138045"/>
                </a:moveTo>
                <a:cubicBezTo>
                  <a:pt x="31259" y="138045"/>
                  <a:pt x="31175" y="138084"/>
                  <a:pt x="31120" y="138159"/>
                </a:cubicBezTo>
                <a:cubicBezTo>
                  <a:pt x="31028" y="138282"/>
                  <a:pt x="31055" y="138457"/>
                  <a:pt x="31179" y="138549"/>
                </a:cubicBezTo>
                <a:cubicBezTo>
                  <a:pt x="32083" y="139218"/>
                  <a:pt x="33013" y="139875"/>
                  <a:pt x="33945" y="140501"/>
                </a:cubicBezTo>
                <a:cubicBezTo>
                  <a:pt x="33992" y="140533"/>
                  <a:pt x="34045" y="140549"/>
                  <a:pt x="34101" y="140549"/>
                </a:cubicBezTo>
                <a:cubicBezTo>
                  <a:pt x="34225" y="140549"/>
                  <a:pt x="34333" y="140469"/>
                  <a:pt x="34368" y="140351"/>
                </a:cubicBezTo>
                <a:cubicBezTo>
                  <a:pt x="34404" y="140234"/>
                  <a:pt x="34360" y="140107"/>
                  <a:pt x="34257" y="140039"/>
                </a:cubicBezTo>
                <a:cubicBezTo>
                  <a:pt x="33332" y="139416"/>
                  <a:pt x="32409" y="138763"/>
                  <a:pt x="31511" y="138099"/>
                </a:cubicBezTo>
                <a:cubicBezTo>
                  <a:pt x="31461" y="138063"/>
                  <a:pt x="31402" y="138045"/>
                  <a:pt x="31345" y="138045"/>
                </a:cubicBezTo>
                <a:close/>
                <a:moveTo>
                  <a:pt x="115114" y="142703"/>
                </a:moveTo>
                <a:cubicBezTo>
                  <a:pt x="115067" y="142703"/>
                  <a:pt x="115020" y="142715"/>
                  <a:pt x="114976" y="142740"/>
                </a:cubicBezTo>
                <a:cubicBezTo>
                  <a:pt x="114019" y="143294"/>
                  <a:pt x="113031" y="143839"/>
                  <a:pt x="112038" y="144359"/>
                </a:cubicBezTo>
                <a:cubicBezTo>
                  <a:pt x="111924" y="144418"/>
                  <a:pt x="111866" y="144548"/>
                  <a:pt x="111898" y="144672"/>
                </a:cubicBezTo>
                <a:cubicBezTo>
                  <a:pt x="111928" y="144797"/>
                  <a:pt x="112040" y="144885"/>
                  <a:pt x="112168" y="144885"/>
                </a:cubicBezTo>
                <a:cubicBezTo>
                  <a:pt x="112213" y="144884"/>
                  <a:pt x="112257" y="144874"/>
                  <a:pt x="112297" y="144853"/>
                </a:cubicBezTo>
                <a:cubicBezTo>
                  <a:pt x="113298" y="144330"/>
                  <a:pt x="114292" y="143781"/>
                  <a:pt x="115256" y="143222"/>
                </a:cubicBezTo>
                <a:cubicBezTo>
                  <a:pt x="115387" y="143144"/>
                  <a:pt x="115431" y="142975"/>
                  <a:pt x="115355" y="142842"/>
                </a:cubicBezTo>
                <a:cubicBezTo>
                  <a:pt x="115303" y="142753"/>
                  <a:pt x="115210" y="142703"/>
                  <a:pt x="115114" y="142703"/>
                </a:cubicBezTo>
                <a:close/>
                <a:moveTo>
                  <a:pt x="40348" y="143777"/>
                </a:moveTo>
                <a:cubicBezTo>
                  <a:pt x="40249" y="143777"/>
                  <a:pt x="40153" y="143830"/>
                  <a:pt x="40102" y="143923"/>
                </a:cubicBezTo>
                <a:cubicBezTo>
                  <a:pt x="40029" y="144058"/>
                  <a:pt x="40079" y="144227"/>
                  <a:pt x="40215" y="144301"/>
                </a:cubicBezTo>
                <a:cubicBezTo>
                  <a:pt x="41205" y="144839"/>
                  <a:pt x="42220" y="145361"/>
                  <a:pt x="43228" y="145851"/>
                </a:cubicBezTo>
                <a:cubicBezTo>
                  <a:pt x="43267" y="145870"/>
                  <a:pt x="43309" y="145879"/>
                  <a:pt x="43351" y="145879"/>
                </a:cubicBezTo>
                <a:cubicBezTo>
                  <a:pt x="43481" y="145879"/>
                  <a:pt x="43593" y="145789"/>
                  <a:pt x="43623" y="145664"/>
                </a:cubicBezTo>
                <a:cubicBezTo>
                  <a:pt x="43652" y="145537"/>
                  <a:pt x="43590" y="145406"/>
                  <a:pt x="43473" y="145350"/>
                </a:cubicBezTo>
                <a:cubicBezTo>
                  <a:pt x="42471" y="144862"/>
                  <a:pt x="41465" y="144344"/>
                  <a:pt x="40481" y="143810"/>
                </a:cubicBezTo>
                <a:cubicBezTo>
                  <a:pt x="40439" y="143787"/>
                  <a:pt x="40393" y="143777"/>
                  <a:pt x="40348" y="143777"/>
                </a:cubicBezTo>
                <a:close/>
                <a:moveTo>
                  <a:pt x="105534" y="147400"/>
                </a:moveTo>
                <a:cubicBezTo>
                  <a:pt x="105501" y="147400"/>
                  <a:pt x="105468" y="147405"/>
                  <a:pt x="105435" y="147418"/>
                </a:cubicBezTo>
                <a:cubicBezTo>
                  <a:pt x="104403" y="147838"/>
                  <a:pt x="103346" y="148240"/>
                  <a:pt x="102296" y="148613"/>
                </a:cubicBezTo>
                <a:cubicBezTo>
                  <a:pt x="102168" y="148659"/>
                  <a:pt x="102092" y="148790"/>
                  <a:pt x="102114" y="148923"/>
                </a:cubicBezTo>
                <a:cubicBezTo>
                  <a:pt x="102138" y="149057"/>
                  <a:pt x="102253" y="149154"/>
                  <a:pt x="102389" y="149154"/>
                </a:cubicBezTo>
                <a:cubicBezTo>
                  <a:pt x="102392" y="149155"/>
                  <a:pt x="102395" y="149155"/>
                  <a:pt x="102397" y="149155"/>
                </a:cubicBezTo>
                <a:cubicBezTo>
                  <a:pt x="102426" y="149155"/>
                  <a:pt x="102455" y="149149"/>
                  <a:pt x="102483" y="149138"/>
                </a:cubicBezTo>
                <a:cubicBezTo>
                  <a:pt x="103541" y="148763"/>
                  <a:pt x="104605" y="148357"/>
                  <a:pt x="105646" y="147935"/>
                </a:cubicBezTo>
                <a:cubicBezTo>
                  <a:pt x="105785" y="147874"/>
                  <a:pt x="105850" y="147714"/>
                  <a:pt x="105793" y="147574"/>
                </a:cubicBezTo>
                <a:cubicBezTo>
                  <a:pt x="105749" y="147465"/>
                  <a:pt x="105645" y="147400"/>
                  <a:pt x="105534" y="147400"/>
                </a:cubicBezTo>
                <a:close/>
                <a:moveTo>
                  <a:pt x="50065" y="148198"/>
                </a:moveTo>
                <a:cubicBezTo>
                  <a:pt x="49952" y="148198"/>
                  <a:pt x="49845" y="148267"/>
                  <a:pt x="49803" y="148380"/>
                </a:cubicBezTo>
                <a:cubicBezTo>
                  <a:pt x="49749" y="148524"/>
                  <a:pt x="49822" y="148685"/>
                  <a:pt x="49967" y="148739"/>
                </a:cubicBezTo>
                <a:cubicBezTo>
                  <a:pt x="51021" y="149131"/>
                  <a:pt x="52099" y="149506"/>
                  <a:pt x="53172" y="149852"/>
                </a:cubicBezTo>
                <a:cubicBezTo>
                  <a:pt x="53200" y="149861"/>
                  <a:pt x="53229" y="149866"/>
                  <a:pt x="53258" y="149866"/>
                </a:cubicBezTo>
                <a:cubicBezTo>
                  <a:pt x="53395" y="149866"/>
                  <a:pt x="53512" y="149766"/>
                  <a:pt x="53533" y="149631"/>
                </a:cubicBezTo>
                <a:cubicBezTo>
                  <a:pt x="53554" y="149495"/>
                  <a:pt x="53474" y="149364"/>
                  <a:pt x="53343" y="149322"/>
                </a:cubicBezTo>
                <a:cubicBezTo>
                  <a:pt x="52279" y="148977"/>
                  <a:pt x="51208" y="148606"/>
                  <a:pt x="50162" y="148216"/>
                </a:cubicBezTo>
                <a:cubicBezTo>
                  <a:pt x="50130" y="148204"/>
                  <a:pt x="50098" y="148198"/>
                  <a:pt x="50065" y="148198"/>
                </a:cubicBezTo>
                <a:close/>
                <a:moveTo>
                  <a:pt x="95398" y="150707"/>
                </a:moveTo>
                <a:cubicBezTo>
                  <a:pt x="95375" y="150707"/>
                  <a:pt x="95352" y="150710"/>
                  <a:pt x="95330" y="150715"/>
                </a:cubicBezTo>
                <a:cubicBezTo>
                  <a:pt x="94253" y="150984"/>
                  <a:pt x="93151" y="151235"/>
                  <a:pt x="92054" y="151458"/>
                </a:cubicBezTo>
                <a:cubicBezTo>
                  <a:pt x="91912" y="151485"/>
                  <a:pt x="91814" y="151616"/>
                  <a:pt x="91828" y="151760"/>
                </a:cubicBezTo>
                <a:cubicBezTo>
                  <a:pt x="91842" y="151903"/>
                  <a:pt x="91963" y="152012"/>
                  <a:pt x="92107" y="152012"/>
                </a:cubicBezTo>
                <a:cubicBezTo>
                  <a:pt x="92107" y="152012"/>
                  <a:pt x="92108" y="152012"/>
                  <a:pt x="92109" y="152012"/>
                </a:cubicBezTo>
                <a:cubicBezTo>
                  <a:pt x="92128" y="152011"/>
                  <a:pt x="92146" y="152009"/>
                  <a:pt x="92165" y="152005"/>
                </a:cubicBezTo>
                <a:cubicBezTo>
                  <a:pt x="93270" y="151780"/>
                  <a:pt x="94380" y="151528"/>
                  <a:pt x="95465" y="151257"/>
                </a:cubicBezTo>
                <a:cubicBezTo>
                  <a:pt x="95615" y="151220"/>
                  <a:pt x="95706" y="151068"/>
                  <a:pt x="95668" y="150919"/>
                </a:cubicBezTo>
                <a:cubicBezTo>
                  <a:pt x="95637" y="150792"/>
                  <a:pt x="95523" y="150707"/>
                  <a:pt x="95398" y="150707"/>
                </a:cubicBezTo>
                <a:close/>
                <a:moveTo>
                  <a:pt x="60309" y="151214"/>
                </a:moveTo>
                <a:cubicBezTo>
                  <a:pt x="60181" y="151214"/>
                  <a:pt x="60066" y="151303"/>
                  <a:pt x="60036" y="151433"/>
                </a:cubicBezTo>
                <a:cubicBezTo>
                  <a:pt x="60003" y="151583"/>
                  <a:pt x="60098" y="151732"/>
                  <a:pt x="60248" y="151765"/>
                </a:cubicBezTo>
                <a:cubicBezTo>
                  <a:pt x="61349" y="152007"/>
                  <a:pt x="62467" y="152226"/>
                  <a:pt x="63569" y="152417"/>
                </a:cubicBezTo>
                <a:cubicBezTo>
                  <a:pt x="63586" y="152421"/>
                  <a:pt x="63602" y="152422"/>
                  <a:pt x="63618" y="152422"/>
                </a:cubicBezTo>
                <a:lnTo>
                  <a:pt x="63617" y="152421"/>
                </a:lnTo>
                <a:cubicBezTo>
                  <a:pt x="63761" y="152419"/>
                  <a:pt x="63880" y="152309"/>
                  <a:pt x="63892" y="152165"/>
                </a:cubicBezTo>
                <a:cubicBezTo>
                  <a:pt x="63905" y="152023"/>
                  <a:pt x="63806" y="151894"/>
                  <a:pt x="63665" y="151867"/>
                </a:cubicBezTo>
                <a:cubicBezTo>
                  <a:pt x="62570" y="151677"/>
                  <a:pt x="61461" y="151460"/>
                  <a:pt x="60368" y="151221"/>
                </a:cubicBezTo>
                <a:cubicBezTo>
                  <a:pt x="60348" y="151216"/>
                  <a:pt x="60329" y="151214"/>
                  <a:pt x="60309" y="151214"/>
                </a:cubicBezTo>
                <a:close/>
                <a:moveTo>
                  <a:pt x="84900" y="152564"/>
                </a:moveTo>
                <a:cubicBezTo>
                  <a:pt x="84888" y="152564"/>
                  <a:pt x="84875" y="152564"/>
                  <a:pt x="84863" y="152566"/>
                </a:cubicBezTo>
                <a:cubicBezTo>
                  <a:pt x="83752" y="152684"/>
                  <a:pt x="82625" y="152777"/>
                  <a:pt x="81516" y="152846"/>
                </a:cubicBezTo>
                <a:cubicBezTo>
                  <a:pt x="81365" y="152854"/>
                  <a:pt x="81248" y="152981"/>
                  <a:pt x="81253" y="153132"/>
                </a:cubicBezTo>
                <a:cubicBezTo>
                  <a:pt x="81258" y="153283"/>
                  <a:pt x="81380" y="153402"/>
                  <a:pt x="81530" y="153402"/>
                </a:cubicBezTo>
                <a:cubicBezTo>
                  <a:pt x="81531" y="153402"/>
                  <a:pt x="81532" y="153402"/>
                  <a:pt x="81533" y="153402"/>
                </a:cubicBezTo>
                <a:cubicBezTo>
                  <a:pt x="81538" y="153402"/>
                  <a:pt x="81544" y="153402"/>
                  <a:pt x="81550" y="153401"/>
                </a:cubicBezTo>
                <a:cubicBezTo>
                  <a:pt x="82668" y="153334"/>
                  <a:pt x="83803" y="153239"/>
                  <a:pt x="84922" y="153121"/>
                </a:cubicBezTo>
                <a:cubicBezTo>
                  <a:pt x="85076" y="153104"/>
                  <a:pt x="85187" y="152967"/>
                  <a:pt x="85170" y="152814"/>
                </a:cubicBezTo>
                <a:cubicBezTo>
                  <a:pt x="85155" y="152674"/>
                  <a:pt x="85042" y="152564"/>
                  <a:pt x="84900" y="152564"/>
                </a:cubicBezTo>
                <a:close/>
                <a:moveTo>
                  <a:pt x="70867" y="152765"/>
                </a:moveTo>
                <a:cubicBezTo>
                  <a:pt x="70731" y="152765"/>
                  <a:pt x="70597" y="152874"/>
                  <a:pt x="70585" y="153023"/>
                </a:cubicBezTo>
                <a:cubicBezTo>
                  <a:pt x="70573" y="153176"/>
                  <a:pt x="70688" y="153310"/>
                  <a:pt x="70842" y="153322"/>
                </a:cubicBezTo>
                <a:cubicBezTo>
                  <a:pt x="71964" y="153408"/>
                  <a:pt x="73101" y="153469"/>
                  <a:pt x="74220" y="153506"/>
                </a:cubicBezTo>
                <a:lnTo>
                  <a:pt x="74229" y="153506"/>
                </a:lnTo>
                <a:cubicBezTo>
                  <a:pt x="74382" y="153506"/>
                  <a:pt x="74507" y="153384"/>
                  <a:pt x="74509" y="153232"/>
                </a:cubicBezTo>
                <a:cubicBezTo>
                  <a:pt x="74511" y="153080"/>
                  <a:pt x="74391" y="152953"/>
                  <a:pt x="74239" y="152948"/>
                </a:cubicBezTo>
                <a:cubicBezTo>
                  <a:pt x="73127" y="152912"/>
                  <a:pt x="71999" y="152850"/>
                  <a:pt x="70884" y="152765"/>
                </a:cubicBezTo>
                <a:cubicBezTo>
                  <a:pt x="70879" y="152765"/>
                  <a:pt x="70873" y="152765"/>
                  <a:pt x="70867" y="1527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0" name="Google Shape;520;p71"/>
          <p:cNvPicPr preferRelativeResize="0"/>
          <p:nvPr/>
        </p:nvPicPr>
        <p:blipFill>
          <a:blip r:embed="rId4">
            <a:alphaModFix/>
          </a:blip>
          <a:stretch>
            <a:fillRect/>
          </a:stretch>
        </p:blipFill>
        <p:spPr>
          <a:xfrm>
            <a:off x="7776350" y="-369962"/>
            <a:ext cx="1818926" cy="181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2"/>
        <p:cNvGrpSpPr/>
        <p:nvPr/>
      </p:nvGrpSpPr>
      <p:grpSpPr>
        <a:xfrm>
          <a:off x="0" y="0"/>
          <a:ext cx="0" cy="0"/>
          <a:chOff x="0" y="0"/>
          <a:chExt cx="0" cy="0"/>
        </a:xfrm>
      </p:grpSpPr>
      <p:sp>
        <p:nvSpPr>
          <p:cNvPr id="473" name="Google Shape;473;p66"/>
          <p:cNvSpPr/>
          <p:nvPr/>
        </p:nvSpPr>
        <p:spPr>
          <a:xfrm>
            <a:off x="4572000" y="582850"/>
            <a:ext cx="3858900" cy="3390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6"/>
          <p:cNvSpPr txBox="1">
            <a:spLocks noGrp="1"/>
          </p:cNvSpPr>
          <p:nvPr>
            <p:ph type="subTitle" idx="1"/>
          </p:nvPr>
        </p:nvSpPr>
        <p:spPr>
          <a:xfrm flipH="1">
            <a:off x="4815400" y="886900"/>
            <a:ext cx="3484800" cy="278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Hiperlinks</a:t>
            </a:r>
          </a:p>
          <a:p>
            <a:pPr marL="0" lvl="0" indent="0" algn="l" rtl="0">
              <a:spcBef>
                <a:spcPts val="0"/>
              </a:spcBef>
              <a:spcAft>
                <a:spcPts val="0"/>
              </a:spcAft>
              <a:buNone/>
            </a:pPr>
            <a:endParaRPr lang="pt-BR" sz="1600" b="0" i="0" dirty="0">
              <a:solidFill>
                <a:schemeClr val="bg2">
                  <a:lumMod val="10000"/>
                </a:schemeClr>
              </a:solidFill>
              <a:effectLst/>
              <a:latin typeface="Google Sans"/>
            </a:endParaRPr>
          </a:p>
          <a:p>
            <a:pPr marL="0" lvl="0" indent="0" algn="l" rtl="0">
              <a:spcBef>
                <a:spcPts val="0"/>
              </a:spcBef>
              <a:spcAft>
                <a:spcPts val="0"/>
              </a:spcAft>
              <a:buNone/>
            </a:pPr>
            <a:r>
              <a:rPr lang="pt-BR" sz="1600" b="0" i="0" dirty="0">
                <a:solidFill>
                  <a:schemeClr val="bg2">
                    <a:lumMod val="10000"/>
                  </a:schemeClr>
                </a:solidFill>
                <a:effectLst/>
                <a:latin typeface="Google Sans"/>
              </a:rPr>
              <a:t>Os hiperlinks criam ligações/vínculos entre endereços na web ou elos (pontes de ligação) entre documento. A</a:t>
            </a:r>
            <a:r>
              <a:rPr lang="pt-BR" sz="1600" b="0" i="0" dirty="0">
                <a:solidFill>
                  <a:srgbClr val="040C28"/>
                </a:solidFill>
                <a:effectLst/>
                <a:latin typeface="Google Sans"/>
              </a:rPr>
              <a:t>talho que salta para outro local na pasta de trabalho atual ou abre um documento armazenado em um servidor de rede, um intranet ou na Internet. Ao clicar no hiperlink será direcionado para outra página.</a:t>
            </a:r>
            <a:endParaRPr sz="1600" dirty="0">
              <a:solidFill>
                <a:schemeClr val="bg2">
                  <a:lumMod val="10000"/>
                </a:schemeClr>
              </a:solidFill>
            </a:endParaRPr>
          </a:p>
        </p:txBody>
      </p:sp>
      <p:sp>
        <p:nvSpPr>
          <p:cNvPr id="475" name="Google Shape;475;p66"/>
          <p:cNvSpPr txBox="1">
            <a:spLocks noGrp="1"/>
          </p:cNvSpPr>
          <p:nvPr>
            <p:ph type="ctrTitle"/>
          </p:nvPr>
        </p:nvSpPr>
        <p:spPr>
          <a:xfrm flipH="1">
            <a:off x="4815400" y="3972850"/>
            <a:ext cx="3484800" cy="4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—Famosa Ancôra</a:t>
            </a:r>
            <a:endParaRPr dirty="0"/>
          </a:p>
        </p:txBody>
      </p:sp>
      <p:cxnSp>
        <p:nvCxnSpPr>
          <p:cNvPr id="476" name="Google Shape;476;p66"/>
          <p:cNvCxnSpPr/>
          <p:nvPr/>
        </p:nvCxnSpPr>
        <p:spPr>
          <a:xfrm>
            <a:off x="-16300" y="2496475"/>
            <a:ext cx="4336500" cy="0"/>
          </a:xfrm>
          <a:prstGeom prst="straightConnector1">
            <a:avLst/>
          </a:prstGeom>
          <a:noFill/>
          <a:ln w="9525" cap="flat" cmpd="sng">
            <a:solidFill>
              <a:schemeClr val="accent1"/>
            </a:solidFill>
            <a:prstDash val="solid"/>
            <a:round/>
            <a:headEnd type="none"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0"/>
          <p:cNvSpPr txBox="1">
            <a:spLocks noGrp="1"/>
          </p:cNvSpPr>
          <p:nvPr>
            <p:ph type="body" idx="1"/>
          </p:nvPr>
        </p:nvSpPr>
        <p:spPr>
          <a:xfrm>
            <a:off x="468297" y="1646580"/>
            <a:ext cx="4364700" cy="33064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br>
              <a:rPr lang="en" dirty="0"/>
            </a:br>
            <a:r>
              <a:rPr lang="en" sz="1400" dirty="0">
                <a:solidFill>
                  <a:schemeClr val="bg1"/>
                </a:solidFill>
                <a:latin typeface="Arial Black" panose="020B0A04020102020204" pitchFamily="34" charset="0"/>
              </a:rPr>
              <a:t>&lt;title&gt; Define o título da página exibido na barra de título do navegador;</a:t>
            </a:r>
          </a:p>
          <a:p>
            <a:pPr marL="0" lvl="0" indent="0" algn="l" rtl="0">
              <a:spcBef>
                <a:spcPts val="0"/>
              </a:spcBef>
              <a:spcAft>
                <a:spcPts val="0"/>
              </a:spcAft>
              <a:buClr>
                <a:schemeClr val="dk2"/>
              </a:buClr>
              <a:buSzPts val="1100"/>
              <a:buFont typeface="Arial"/>
              <a:buNone/>
            </a:pPr>
            <a:endParaRPr sz="1400" dirty="0">
              <a:solidFill>
                <a:schemeClr val="bg1"/>
              </a:solidFill>
              <a:latin typeface="Arial Black" panose="020B0A04020102020204" pitchFamily="34" charset="0"/>
            </a:endParaRPr>
          </a:p>
          <a:p>
            <a:pPr marL="0" lvl="0" indent="0" algn="l" rtl="0">
              <a:spcBef>
                <a:spcPts val="0"/>
              </a:spcBef>
              <a:spcAft>
                <a:spcPts val="0"/>
              </a:spcAft>
              <a:buClr>
                <a:schemeClr val="dk2"/>
              </a:buClr>
              <a:buSzPts val="1100"/>
              <a:buFont typeface="Arial"/>
              <a:buNone/>
            </a:pPr>
            <a:r>
              <a:rPr lang="pt-BR" sz="1400" dirty="0">
                <a:solidFill>
                  <a:schemeClr val="bg1"/>
                </a:solidFill>
                <a:latin typeface="Arial Black" panose="020B0A04020102020204" pitchFamily="34" charset="0"/>
              </a:rPr>
              <a:t>&lt;h1&gt;,&lt;h2&gt;...&lt;h6&gt; Definem cabeçalhos de diferentes níveis, sendo &lt;h1&gt; o mais importante;</a:t>
            </a:r>
          </a:p>
          <a:p>
            <a:pPr marL="0" lvl="0" indent="0" algn="l" rtl="0">
              <a:spcBef>
                <a:spcPts val="0"/>
              </a:spcBef>
              <a:spcAft>
                <a:spcPts val="0"/>
              </a:spcAft>
              <a:buClr>
                <a:schemeClr val="dk2"/>
              </a:buClr>
              <a:buSzPts val="1100"/>
              <a:buFont typeface="Arial"/>
              <a:buNone/>
            </a:pPr>
            <a:endParaRPr lang="pt-BR" sz="1400" dirty="0">
              <a:solidFill>
                <a:schemeClr val="bg1"/>
              </a:solidFill>
              <a:latin typeface="Arial Black" panose="020B0A04020102020204" pitchFamily="34" charset="0"/>
            </a:endParaRPr>
          </a:p>
          <a:p>
            <a:pPr marL="0" lvl="0" indent="0" algn="l" rtl="0">
              <a:spcBef>
                <a:spcPts val="0"/>
              </a:spcBef>
              <a:spcAft>
                <a:spcPts val="0"/>
              </a:spcAft>
              <a:buClr>
                <a:schemeClr val="dk2"/>
              </a:buClr>
              <a:buSzPts val="1100"/>
              <a:buFont typeface="Arial"/>
              <a:buNone/>
            </a:pPr>
            <a:r>
              <a:rPr lang="pt-BR" sz="1400" dirty="0">
                <a:solidFill>
                  <a:schemeClr val="bg1"/>
                </a:solidFill>
                <a:latin typeface="Arial Black" panose="020B0A04020102020204" pitchFamily="34" charset="0"/>
              </a:rPr>
              <a:t>&lt;input&gt; Construção de formulário HTML;</a:t>
            </a:r>
          </a:p>
          <a:p>
            <a:pPr marL="0" lvl="0" indent="0" algn="l" rtl="0">
              <a:spcBef>
                <a:spcPts val="0"/>
              </a:spcBef>
              <a:spcAft>
                <a:spcPts val="0"/>
              </a:spcAft>
              <a:buClr>
                <a:schemeClr val="dk2"/>
              </a:buClr>
              <a:buSzPts val="1100"/>
              <a:buFont typeface="Arial"/>
              <a:buNone/>
            </a:pPr>
            <a:endParaRPr lang="pt-BR" sz="1400" dirty="0">
              <a:solidFill>
                <a:schemeClr val="bg1"/>
              </a:solidFill>
              <a:latin typeface="Arial Black" panose="020B0A04020102020204" pitchFamily="34" charset="0"/>
            </a:endParaRPr>
          </a:p>
          <a:p>
            <a:pPr marL="0" lvl="0" indent="0" algn="l" rtl="0">
              <a:spcBef>
                <a:spcPts val="0"/>
              </a:spcBef>
              <a:spcAft>
                <a:spcPts val="0"/>
              </a:spcAft>
              <a:buClr>
                <a:schemeClr val="dk2"/>
              </a:buClr>
              <a:buSzPts val="1100"/>
              <a:buFont typeface="Arial"/>
              <a:buNone/>
            </a:pPr>
            <a:r>
              <a:rPr lang="pt-BR" sz="1400" dirty="0">
                <a:solidFill>
                  <a:schemeClr val="bg1"/>
                </a:solidFill>
                <a:latin typeface="Arial Black" panose="020B0A04020102020204" pitchFamily="34" charset="0"/>
              </a:rPr>
              <a:t>&lt;script&gt; </a:t>
            </a:r>
            <a:r>
              <a:rPr lang="pt-BR" sz="1400" b="0" i="0" dirty="0">
                <a:solidFill>
                  <a:schemeClr val="bg1"/>
                </a:solidFill>
                <a:effectLst/>
                <a:latin typeface="Arial Black" panose="020B0A04020102020204" pitchFamily="34" charset="0"/>
              </a:rPr>
              <a:t>Esse elemento contém instruções de script ou aponta para um arquivo de script externo por meio do atributo </a:t>
            </a:r>
            <a:r>
              <a:rPr lang="pt-BR" sz="1400" b="0" i="0" dirty="0" err="1">
                <a:solidFill>
                  <a:schemeClr val="bg1"/>
                </a:solidFill>
                <a:effectLst/>
                <a:latin typeface="Arial Black" panose="020B0A04020102020204" pitchFamily="34" charset="0"/>
              </a:rPr>
              <a:t>src</a:t>
            </a:r>
            <a:r>
              <a:rPr lang="pt-BR" sz="1400" dirty="0">
                <a:solidFill>
                  <a:schemeClr val="bg1"/>
                </a:solidFill>
                <a:latin typeface="Arial Black" panose="020B0A04020102020204" pitchFamily="34" charset="0"/>
              </a:rPr>
              <a:t>;</a:t>
            </a:r>
          </a:p>
          <a:p>
            <a:pPr marL="0" lvl="0" indent="0" algn="l" rtl="0">
              <a:spcBef>
                <a:spcPts val="0"/>
              </a:spcBef>
              <a:spcAft>
                <a:spcPts val="0"/>
              </a:spcAft>
              <a:buClr>
                <a:schemeClr val="dk2"/>
              </a:buClr>
              <a:buSzPts val="1100"/>
              <a:buFont typeface="Arial"/>
              <a:buNone/>
            </a:pPr>
            <a:endParaRPr lang="pt-BR" sz="1400" dirty="0">
              <a:solidFill>
                <a:schemeClr val="bg1"/>
              </a:solidFill>
              <a:latin typeface="Arial Black" panose="020B0A04020102020204" pitchFamily="34" charset="0"/>
            </a:endParaRPr>
          </a:p>
          <a:p>
            <a:pPr marL="0" lvl="0" indent="0" algn="l" rtl="0">
              <a:spcBef>
                <a:spcPts val="0"/>
              </a:spcBef>
              <a:spcAft>
                <a:spcPts val="0"/>
              </a:spcAft>
              <a:buClr>
                <a:schemeClr val="dk2"/>
              </a:buClr>
              <a:buSzPts val="1100"/>
              <a:buFont typeface="Arial"/>
              <a:buNone/>
            </a:pPr>
            <a:r>
              <a:rPr lang="pt-BR" sz="1400" dirty="0">
                <a:solidFill>
                  <a:schemeClr val="bg1"/>
                </a:solidFill>
                <a:latin typeface="Arial Black" panose="020B0A04020102020204" pitchFamily="34" charset="0"/>
              </a:rPr>
              <a:t>&lt;</a:t>
            </a:r>
            <a:r>
              <a:rPr lang="pt-BR" sz="1400" dirty="0" err="1">
                <a:solidFill>
                  <a:schemeClr val="bg1"/>
                </a:solidFill>
                <a:latin typeface="Arial Black" panose="020B0A04020102020204" pitchFamily="34" charset="0"/>
              </a:rPr>
              <a:t>label</a:t>
            </a:r>
            <a:r>
              <a:rPr lang="pt-BR" sz="1400" dirty="0">
                <a:solidFill>
                  <a:schemeClr val="bg1"/>
                </a:solidFill>
                <a:latin typeface="Arial Black" panose="020B0A04020102020204" pitchFamily="34" charset="0"/>
              </a:rPr>
              <a:t>&gt; Especifica o rótulo do input.</a:t>
            </a:r>
          </a:p>
          <a:p>
            <a:pPr marL="0" lvl="0" indent="0" algn="l" rtl="0">
              <a:spcBef>
                <a:spcPts val="0"/>
              </a:spcBef>
              <a:spcAft>
                <a:spcPts val="0"/>
              </a:spcAft>
              <a:buClr>
                <a:schemeClr val="dk2"/>
              </a:buClr>
              <a:buSzPts val="1100"/>
              <a:buFont typeface="Arial"/>
              <a:buNone/>
            </a:pPr>
            <a:endParaRPr lang="pt-BR" sz="1400" dirty="0">
              <a:latin typeface="Arial Black" panose="020B0A04020102020204" pitchFamily="34" charset="0"/>
            </a:endParaRPr>
          </a:p>
        </p:txBody>
      </p:sp>
      <p:sp>
        <p:nvSpPr>
          <p:cNvPr id="508" name="Google Shape;508;p70"/>
          <p:cNvSpPr txBox="1">
            <a:spLocks noGrp="1"/>
          </p:cNvSpPr>
          <p:nvPr>
            <p:ph type="title"/>
          </p:nvPr>
        </p:nvSpPr>
        <p:spPr>
          <a:xfrm>
            <a:off x="1024797" y="843575"/>
            <a:ext cx="38082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dirty="0"/>
              <a:t>Curiosidades de Tags</a:t>
            </a:r>
            <a:endParaRPr dirty="0"/>
          </a:p>
        </p:txBody>
      </p:sp>
      <p:pic>
        <p:nvPicPr>
          <p:cNvPr id="509" name="Google Shape;509;p70"/>
          <p:cNvPicPr preferRelativeResize="0"/>
          <p:nvPr/>
        </p:nvPicPr>
        <p:blipFill>
          <a:blip r:embed="rId3">
            <a:alphaModFix/>
          </a:blip>
          <a:stretch>
            <a:fillRect/>
          </a:stretch>
        </p:blipFill>
        <p:spPr>
          <a:xfrm rot="2186945">
            <a:off x="6515821" y="1612950"/>
            <a:ext cx="4811956" cy="2519701"/>
          </a:xfrm>
          <a:prstGeom prst="rect">
            <a:avLst/>
          </a:prstGeom>
          <a:noFill/>
          <a:ln>
            <a:noFill/>
          </a:ln>
        </p:spPr>
      </p:pic>
    </p:spTree>
  </p:cSld>
  <p:clrMapOvr>
    <a:masterClrMapping/>
  </p:clrMapOvr>
</p:sld>
</file>

<file path=ppt/theme/theme1.xml><?xml version="1.0" encoding="utf-8"?>
<a:theme xmlns:a="http://schemas.openxmlformats.org/drawingml/2006/main" name="Colorful Galaxy XL by Slidesgo">
  <a:themeElements>
    <a:clrScheme name="Simple Light">
      <a:dk1>
        <a:srgbClr val="BB4592"/>
      </a:dk1>
      <a:lt1>
        <a:srgbClr val="FFFFFF"/>
      </a:lt1>
      <a:dk2>
        <a:srgbClr val="E1DAF2"/>
      </a:dk2>
      <a:lt2>
        <a:srgbClr val="6B3B8F"/>
      </a:lt2>
      <a:accent1>
        <a:srgbClr val="E4A947"/>
      </a:accent1>
      <a:accent2>
        <a:srgbClr val="D6C8E0"/>
      </a:accent2>
      <a:accent3>
        <a:srgbClr val="BB4592"/>
      </a:accent3>
      <a:accent4>
        <a:srgbClr val="65C8D0"/>
      </a:accent4>
      <a:accent5>
        <a:srgbClr val="6B3B8F"/>
      </a:accent5>
      <a:accent6>
        <a:srgbClr val="E4A947"/>
      </a:accent6>
      <a:hlink>
        <a:srgbClr val="D6C8E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465</Words>
  <Application>Microsoft Office PowerPoint</Application>
  <PresentationFormat>Apresentação na tela (16:9)</PresentationFormat>
  <Paragraphs>55</Paragraphs>
  <Slides>12</Slides>
  <Notes>12</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12</vt:i4>
      </vt:variant>
    </vt:vector>
  </HeadingPairs>
  <TitlesOfParts>
    <vt:vector size="23" baseType="lpstr">
      <vt:lpstr>-apple-system</vt:lpstr>
      <vt:lpstr>Arial</vt:lpstr>
      <vt:lpstr>Arial Black</vt:lpstr>
      <vt:lpstr>Fira Sans Extra Condensed Medium</vt:lpstr>
      <vt:lpstr>Google Sans</vt:lpstr>
      <vt:lpstr>Inter</vt:lpstr>
      <vt:lpstr>Lato</vt:lpstr>
      <vt:lpstr>Lato Light</vt:lpstr>
      <vt:lpstr>Nunito Light</vt:lpstr>
      <vt:lpstr>Pathway Gothic One</vt:lpstr>
      <vt:lpstr>Colorful Galaxy XL by Slidesgo</vt:lpstr>
      <vt:lpstr>Provinha </vt:lpstr>
      <vt:lpstr>Planeta Alien  e as tags</vt:lpstr>
      <vt:lpstr>INDEX.HTML!</vt:lpstr>
      <vt:lpstr>&lt;!DOCTYPE HTML&gt;</vt:lpstr>
      <vt:lpstr>AS TAGS ESTRUTUTAIS</vt:lpstr>
      <vt:lpstr>Apresentação do PowerPoint</vt:lpstr>
      <vt:lpstr>&lt;META&gt; OS ATRIBUTOS NAME E CONTENT</vt:lpstr>
      <vt:lpstr>—Famosa Ancôra</vt:lpstr>
      <vt:lpstr>Curiosidades de Tags</vt:lpstr>
      <vt:lpstr>Curiosidades de Tags</vt:lpstr>
      <vt:lpstr>Cada tag tem um propósito específico e é fundamental para criar páginas da web bem estruturadas e visualmente atraentes.</vt:lpstr>
      <vt:lpstr>Até logo!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Provinha </dc:title>
  <cp:lastModifiedBy>Erika Pereira Rodrigues Magalhães</cp:lastModifiedBy>
  <cp:revision>2</cp:revision>
  <dcterms:modified xsi:type="dcterms:W3CDTF">2023-10-09T20:28:42Z</dcterms:modified>
</cp:coreProperties>
</file>